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15"/>
  </p:notesMasterIdLst>
  <p:sldIdLst>
    <p:sldId id="256" r:id="rId5"/>
    <p:sldId id="258" r:id="rId6"/>
    <p:sldId id="260" r:id="rId7"/>
    <p:sldId id="261" r:id="rId8"/>
    <p:sldId id="262" r:id="rId9"/>
    <p:sldId id="263" r:id="rId10"/>
    <p:sldId id="264" r:id="rId11"/>
    <p:sldId id="265" r:id="rId12"/>
    <p:sldId id="257"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323CBB-4164-336A-0A54-23E559642109}" v="181" dt="2021-10-03T09:13:21.119"/>
    <p1510:client id="{9CD8D5C1-DB75-40C3-464F-4162CDDB844A}" v="124" dt="2021-10-08T05:49:13.8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72" autoAdjust="0"/>
    <p:restoredTop sz="96340" autoAdjust="0"/>
  </p:normalViewPr>
  <p:slideViewPr>
    <p:cSldViewPr snapToGrid="0">
      <p:cViewPr varScale="1">
        <p:scale>
          <a:sx n="64" d="100"/>
          <a:sy n="64" d="100"/>
        </p:scale>
        <p:origin x="56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 Vishnu Sankar" userId="S::vishnu6@iitb.ac.in::3d8c5614-1d11-4a54-a0cc-d84f511fc444" providerId="AD" clId="Web-{11323CBB-4164-336A-0A54-23E559642109}"/>
    <pc:docChg chg="addSld modSld sldOrd addMainMaster delMainMaster modMainMaster">
      <pc:chgData name="M Vishnu Sankar" userId="S::vishnu6@iitb.ac.in::3d8c5614-1d11-4a54-a0cc-d84f511fc444" providerId="AD" clId="Web-{11323CBB-4164-336A-0A54-23E559642109}" dt="2021-10-03T09:13:21.119" v="184"/>
      <pc:docMkLst>
        <pc:docMk/>
      </pc:docMkLst>
      <pc:sldChg chg="addSp delSp modSp mod ord setBg modClrScheme chgLayout">
        <pc:chgData name="M Vishnu Sankar" userId="S::vishnu6@iitb.ac.in::3d8c5614-1d11-4a54-a0cc-d84f511fc444" providerId="AD" clId="Web-{11323CBB-4164-336A-0A54-23E559642109}" dt="2021-10-03T09:13:21.119" v="184"/>
        <pc:sldMkLst>
          <pc:docMk/>
          <pc:sldMk cId="109857222" sldId="256"/>
        </pc:sldMkLst>
        <pc:spChg chg="mod">
          <ac:chgData name="M Vishnu Sankar" userId="S::vishnu6@iitb.ac.in::3d8c5614-1d11-4a54-a0cc-d84f511fc444" providerId="AD" clId="Web-{11323CBB-4164-336A-0A54-23E559642109}" dt="2021-10-03T08:16:22.043" v="64" actId="20577"/>
          <ac:spMkLst>
            <pc:docMk/>
            <pc:sldMk cId="109857222" sldId="256"/>
            <ac:spMk id="2" creationId="{00000000-0000-0000-0000-000000000000}"/>
          </ac:spMkLst>
        </pc:spChg>
        <pc:spChg chg="mod">
          <ac:chgData name="M Vishnu Sankar" userId="S::vishnu6@iitb.ac.in::3d8c5614-1d11-4a54-a0cc-d84f511fc444" providerId="AD" clId="Web-{11323CBB-4164-336A-0A54-23E559642109}" dt="2021-10-03T08:16:54.871" v="65" actId="20577"/>
          <ac:spMkLst>
            <pc:docMk/>
            <pc:sldMk cId="109857222" sldId="256"/>
            <ac:spMk id="3" creationId="{00000000-0000-0000-0000-000000000000}"/>
          </ac:spMkLst>
        </pc:spChg>
        <pc:spChg chg="add mod">
          <ac:chgData name="M Vishnu Sankar" userId="S::vishnu6@iitb.ac.in::3d8c5614-1d11-4a54-a0cc-d84f511fc444" providerId="AD" clId="Web-{11323CBB-4164-336A-0A54-23E559642109}" dt="2021-10-03T09:13:13.728" v="182"/>
          <ac:spMkLst>
            <pc:docMk/>
            <pc:sldMk cId="109857222" sldId="256"/>
            <ac:spMk id="5" creationId="{FCAC6960-32CB-41B8-8CC2-2E423AA4F193}"/>
          </ac:spMkLst>
        </pc:spChg>
        <pc:spChg chg="add del mod">
          <ac:chgData name="M Vishnu Sankar" userId="S::vishnu6@iitb.ac.in::3d8c5614-1d11-4a54-a0cc-d84f511fc444" providerId="AD" clId="Web-{11323CBB-4164-336A-0A54-23E559642109}" dt="2021-10-03T09:13:21.119" v="184"/>
          <ac:spMkLst>
            <pc:docMk/>
            <pc:sldMk cId="109857222" sldId="256"/>
            <ac:spMk id="6" creationId="{865621E6-22FF-4F4F-BCFF-CD0DD03FB098}"/>
          </ac:spMkLst>
        </pc:spChg>
        <pc:spChg chg="add">
          <ac:chgData name="M Vishnu Sankar" userId="S::vishnu6@iitb.ac.in::3d8c5614-1d11-4a54-a0cc-d84f511fc444" providerId="AD" clId="Web-{11323CBB-4164-336A-0A54-23E559642109}" dt="2021-10-03T08:13:48.977" v="15"/>
          <ac:spMkLst>
            <pc:docMk/>
            <pc:sldMk cId="109857222" sldId="256"/>
            <ac:spMk id="9" creationId="{55B419A7-F817-4767-8CCB-FB0E189C4ACD}"/>
          </ac:spMkLst>
        </pc:spChg>
        <pc:spChg chg="add">
          <ac:chgData name="M Vishnu Sankar" userId="S::vishnu6@iitb.ac.in::3d8c5614-1d11-4a54-a0cc-d84f511fc444" providerId="AD" clId="Web-{11323CBB-4164-336A-0A54-23E559642109}" dt="2021-10-03T08:13:48.977" v="15"/>
          <ac:spMkLst>
            <pc:docMk/>
            <pc:sldMk cId="109857222" sldId="256"/>
            <ac:spMk id="11" creationId="{50828E5B-9EDE-4D1D-8C59-333EDC952C98}"/>
          </ac:spMkLst>
        </pc:spChg>
        <pc:spChg chg="add">
          <ac:chgData name="M Vishnu Sankar" userId="S::vishnu6@iitb.ac.in::3d8c5614-1d11-4a54-a0cc-d84f511fc444" providerId="AD" clId="Web-{11323CBB-4164-336A-0A54-23E559642109}" dt="2021-10-03T08:13:48.977" v="15"/>
          <ac:spMkLst>
            <pc:docMk/>
            <pc:sldMk cId="109857222" sldId="256"/>
            <ac:spMk id="15" creationId="{7021D92D-08FF-45A6-9109-AC9462C7E8E3}"/>
          </ac:spMkLst>
        </pc:spChg>
        <pc:picChg chg="add">
          <ac:chgData name="M Vishnu Sankar" userId="S::vishnu6@iitb.ac.in::3d8c5614-1d11-4a54-a0cc-d84f511fc444" providerId="AD" clId="Web-{11323CBB-4164-336A-0A54-23E559642109}" dt="2021-10-03T08:13:48.977" v="15"/>
          <ac:picMkLst>
            <pc:docMk/>
            <pc:sldMk cId="109857222" sldId="256"/>
            <ac:picMk id="4" creationId="{3127FD7A-98E8-4D4C-B0FF-CEF047C94F45}"/>
          </ac:picMkLst>
        </pc:picChg>
        <pc:cxnChg chg="add">
          <ac:chgData name="M Vishnu Sankar" userId="S::vishnu6@iitb.ac.in::3d8c5614-1d11-4a54-a0cc-d84f511fc444" providerId="AD" clId="Web-{11323CBB-4164-336A-0A54-23E559642109}" dt="2021-10-03T08:13:48.977" v="15"/>
          <ac:cxnSpMkLst>
            <pc:docMk/>
            <pc:sldMk cId="109857222" sldId="256"/>
            <ac:cxnSpMk id="13" creationId="{C56E7048-86CF-445D-8846-414F144FD8DD}"/>
          </ac:cxnSpMkLst>
        </pc:cxnChg>
      </pc:sldChg>
      <pc:sldChg chg="addSp delSp modSp new mod ord setBg">
        <pc:chgData name="M Vishnu Sankar" userId="S::vishnu6@iitb.ac.in::3d8c5614-1d11-4a54-a0cc-d84f511fc444" providerId="AD" clId="Web-{11323CBB-4164-336A-0A54-23E559642109}" dt="2021-10-03T09:13:02.993" v="180" actId="20577"/>
        <pc:sldMkLst>
          <pc:docMk/>
          <pc:sldMk cId="3139607172" sldId="257"/>
        </pc:sldMkLst>
        <pc:spChg chg="mod">
          <ac:chgData name="M Vishnu Sankar" userId="S::vishnu6@iitb.ac.in::3d8c5614-1d11-4a54-a0cc-d84f511fc444" providerId="AD" clId="Web-{11323CBB-4164-336A-0A54-23E559642109}" dt="2021-10-03T09:11:13.289" v="177" actId="1076"/>
          <ac:spMkLst>
            <pc:docMk/>
            <pc:sldMk cId="3139607172" sldId="257"/>
            <ac:spMk id="2" creationId="{578E01DD-D3DD-4A7C-A0AA-00FEDC319BAC}"/>
          </ac:spMkLst>
        </pc:spChg>
        <pc:spChg chg="mod">
          <ac:chgData name="M Vishnu Sankar" userId="S::vishnu6@iitb.ac.in::3d8c5614-1d11-4a54-a0cc-d84f511fc444" providerId="AD" clId="Web-{11323CBB-4164-336A-0A54-23E559642109}" dt="2021-10-03T09:10:14.522" v="161" actId="14100"/>
          <ac:spMkLst>
            <pc:docMk/>
            <pc:sldMk cId="3139607172" sldId="257"/>
            <ac:spMk id="3" creationId="{6B926480-D88B-4F70-BC4C-316F50C91A27}"/>
          </ac:spMkLst>
        </pc:spChg>
        <pc:spChg chg="add mod">
          <ac:chgData name="M Vishnu Sankar" userId="S::vishnu6@iitb.ac.in::3d8c5614-1d11-4a54-a0cc-d84f511fc444" providerId="AD" clId="Web-{11323CBB-4164-336A-0A54-23E559642109}" dt="2021-10-03T09:13:02.993" v="180" actId="20577"/>
          <ac:spMkLst>
            <pc:docMk/>
            <pc:sldMk cId="3139607172" sldId="257"/>
            <ac:spMk id="4" creationId="{B7C8E213-F39A-454F-9456-D1D042727E29}"/>
          </ac:spMkLst>
        </pc:spChg>
        <pc:spChg chg="add del">
          <ac:chgData name="M Vishnu Sankar" userId="S::vishnu6@iitb.ac.in::3d8c5614-1d11-4a54-a0cc-d84f511fc444" providerId="AD" clId="Web-{11323CBB-4164-336A-0A54-23E559642109}" dt="2021-10-03T09:04:11.844" v="79"/>
          <ac:spMkLst>
            <pc:docMk/>
            <pc:sldMk cId="3139607172" sldId="257"/>
            <ac:spMk id="8" creationId="{C5176844-69C3-4F79-BE38-EA5BDDF4FEA4}"/>
          </ac:spMkLst>
        </pc:spChg>
        <pc:spChg chg="add del">
          <ac:chgData name="M Vishnu Sankar" userId="S::vishnu6@iitb.ac.in::3d8c5614-1d11-4a54-a0cc-d84f511fc444" providerId="AD" clId="Web-{11323CBB-4164-336A-0A54-23E559642109}" dt="2021-10-03T09:04:11.844" v="79"/>
          <ac:spMkLst>
            <pc:docMk/>
            <pc:sldMk cId="3139607172" sldId="257"/>
            <ac:spMk id="12" creationId="{A101E513-AF74-4E9D-A31F-99664250722D}"/>
          </ac:spMkLst>
        </pc:spChg>
        <pc:cxnChg chg="add del">
          <ac:chgData name="M Vishnu Sankar" userId="S::vishnu6@iitb.ac.in::3d8c5614-1d11-4a54-a0cc-d84f511fc444" providerId="AD" clId="Web-{11323CBB-4164-336A-0A54-23E559642109}" dt="2021-10-03T09:04:11.844" v="79"/>
          <ac:cxnSpMkLst>
            <pc:docMk/>
            <pc:sldMk cId="3139607172" sldId="257"/>
            <ac:cxnSpMk id="10" creationId="{33862825-C012-4895-A17E-F3D1F62D89DD}"/>
          </ac:cxnSpMkLst>
        </pc:cxnChg>
      </pc:sldChg>
      <pc:sldChg chg="addSp modSp add replId">
        <pc:chgData name="M Vishnu Sankar" userId="S::vishnu6@iitb.ac.in::3d8c5614-1d11-4a54-a0cc-d84f511fc444" providerId="AD" clId="Web-{11323CBB-4164-336A-0A54-23E559642109}" dt="2021-10-03T09:13:08.025" v="181"/>
        <pc:sldMkLst>
          <pc:docMk/>
          <pc:sldMk cId="2458213373" sldId="258"/>
        </pc:sldMkLst>
        <pc:spChg chg="mod">
          <ac:chgData name="M Vishnu Sankar" userId="S::vishnu6@iitb.ac.in::3d8c5614-1d11-4a54-a0cc-d84f511fc444" providerId="AD" clId="Web-{11323CBB-4164-336A-0A54-23E559642109}" dt="2021-10-03T09:11:19.382" v="178" actId="1076"/>
          <ac:spMkLst>
            <pc:docMk/>
            <pc:sldMk cId="2458213373" sldId="258"/>
            <ac:spMk id="2" creationId="{578E01DD-D3DD-4A7C-A0AA-00FEDC319BAC}"/>
          </ac:spMkLst>
        </pc:spChg>
        <pc:spChg chg="add mod">
          <ac:chgData name="M Vishnu Sankar" userId="S::vishnu6@iitb.ac.in::3d8c5614-1d11-4a54-a0cc-d84f511fc444" providerId="AD" clId="Web-{11323CBB-4164-336A-0A54-23E559642109}" dt="2021-10-03T09:13:08.025" v="181"/>
          <ac:spMkLst>
            <pc:docMk/>
            <pc:sldMk cId="2458213373" sldId="258"/>
            <ac:spMk id="4" creationId="{1FF5227F-21F2-427D-8B13-B916223ECD9C}"/>
          </ac:spMkLst>
        </pc:spChg>
      </pc:sldChg>
      <pc:sldMasterChg chg="del delSldLayout">
        <pc:chgData name="M Vishnu Sankar" userId="S::vishnu6@iitb.ac.in::3d8c5614-1d11-4a54-a0cc-d84f511fc444" providerId="AD" clId="Web-{11323CBB-4164-336A-0A54-23E559642109}" dt="2021-10-03T08:13:48.977" v="15"/>
        <pc:sldMasterMkLst>
          <pc:docMk/>
          <pc:sldMasterMk cId="2460954070" sldId="2147483660"/>
        </pc:sldMasterMkLst>
        <pc:sldLayoutChg chg="del">
          <pc:chgData name="M Vishnu Sankar" userId="S::vishnu6@iitb.ac.in::3d8c5614-1d11-4a54-a0cc-d84f511fc444" providerId="AD" clId="Web-{11323CBB-4164-336A-0A54-23E559642109}" dt="2021-10-03T08:13:48.977" v="15"/>
          <pc:sldLayoutMkLst>
            <pc:docMk/>
            <pc:sldMasterMk cId="2460954070" sldId="2147483660"/>
            <pc:sldLayoutMk cId="2385387890" sldId="2147483661"/>
          </pc:sldLayoutMkLst>
        </pc:sldLayoutChg>
        <pc:sldLayoutChg chg="del">
          <pc:chgData name="M Vishnu Sankar" userId="S::vishnu6@iitb.ac.in::3d8c5614-1d11-4a54-a0cc-d84f511fc444" providerId="AD" clId="Web-{11323CBB-4164-336A-0A54-23E559642109}" dt="2021-10-03T08:13:48.977" v="15"/>
          <pc:sldLayoutMkLst>
            <pc:docMk/>
            <pc:sldMasterMk cId="2460954070" sldId="2147483660"/>
            <pc:sldLayoutMk cId="949138452" sldId="2147483662"/>
          </pc:sldLayoutMkLst>
        </pc:sldLayoutChg>
        <pc:sldLayoutChg chg="del">
          <pc:chgData name="M Vishnu Sankar" userId="S::vishnu6@iitb.ac.in::3d8c5614-1d11-4a54-a0cc-d84f511fc444" providerId="AD" clId="Web-{11323CBB-4164-336A-0A54-23E559642109}" dt="2021-10-03T08:13:48.977" v="15"/>
          <pc:sldLayoutMkLst>
            <pc:docMk/>
            <pc:sldMasterMk cId="2460954070" sldId="2147483660"/>
            <pc:sldLayoutMk cId="2591524520" sldId="2147483663"/>
          </pc:sldLayoutMkLst>
        </pc:sldLayoutChg>
        <pc:sldLayoutChg chg="del">
          <pc:chgData name="M Vishnu Sankar" userId="S::vishnu6@iitb.ac.in::3d8c5614-1d11-4a54-a0cc-d84f511fc444" providerId="AD" clId="Web-{11323CBB-4164-336A-0A54-23E559642109}" dt="2021-10-03T08:13:48.977" v="15"/>
          <pc:sldLayoutMkLst>
            <pc:docMk/>
            <pc:sldMasterMk cId="2460954070" sldId="2147483660"/>
            <pc:sldLayoutMk cId="1203092039" sldId="2147483664"/>
          </pc:sldLayoutMkLst>
        </pc:sldLayoutChg>
        <pc:sldLayoutChg chg="del">
          <pc:chgData name="M Vishnu Sankar" userId="S::vishnu6@iitb.ac.in::3d8c5614-1d11-4a54-a0cc-d84f511fc444" providerId="AD" clId="Web-{11323CBB-4164-336A-0A54-23E559642109}" dt="2021-10-03T08:13:48.977" v="15"/>
          <pc:sldLayoutMkLst>
            <pc:docMk/>
            <pc:sldMasterMk cId="2460954070" sldId="2147483660"/>
            <pc:sldLayoutMk cId="3733172339" sldId="2147483665"/>
          </pc:sldLayoutMkLst>
        </pc:sldLayoutChg>
        <pc:sldLayoutChg chg="del">
          <pc:chgData name="M Vishnu Sankar" userId="S::vishnu6@iitb.ac.in::3d8c5614-1d11-4a54-a0cc-d84f511fc444" providerId="AD" clId="Web-{11323CBB-4164-336A-0A54-23E559642109}" dt="2021-10-03T08:13:48.977" v="15"/>
          <pc:sldLayoutMkLst>
            <pc:docMk/>
            <pc:sldMasterMk cId="2460954070" sldId="2147483660"/>
            <pc:sldLayoutMk cId="3210312558" sldId="2147483666"/>
          </pc:sldLayoutMkLst>
        </pc:sldLayoutChg>
        <pc:sldLayoutChg chg="del">
          <pc:chgData name="M Vishnu Sankar" userId="S::vishnu6@iitb.ac.in::3d8c5614-1d11-4a54-a0cc-d84f511fc444" providerId="AD" clId="Web-{11323CBB-4164-336A-0A54-23E559642109}" dt="2021-10-03T08:13:48.977" v="15"/>
          <pc:sldLayoutMkLst>
            <pc:docMk/>
            <pc:sldMasterMk cId="2460954070" sldId="2147483660"/>
            <pc:sldLayoutMk cId="3146388984" sldId="2147483667"/>
          </pc:sldLayoutMkLst>
        </pc:sldLayoutChg>
        <pc:sldLayoutChg chg="del">
          <pc:chgData name="M Vishnu Sankar" userId="S::vishnu6@iitb.ac.in::3d8c5614-1d11-4a54-a0cc-d84f511fc444" providerId="AD" clId="Web-{11323CBB-4164-336A-0A54-23E559642109}" dt="2021-10-03T08:13:48.977" v="15"/>
          <pc:sldLayoutMkLst>
            <pc:docMk/>
            <pc:sldMasterMk cId="2460954070" sldId="2147483660"/>
            <pc:sldLayoutMk cId="3171841454" sldId="2147483668"/>
          </pc:sldLayoutMkLst>
        </pc:sldLayoutChg>
        <pc:sldLayoutChg chg="del">
          <pc:chgData name="M Vishnu Sankar" userId="S::vishnu6@iitb.ac.in::3d8c5614-1d11-4a54-a0cc-d84f511fc444" providerId="AD" clId="Web-{11323CBB-4164-336A-0A54-23E559642109}" dt="2021-10-03T08:13:48.977" v="15"/>
          <pc:sldLayoutMkLst>
            <pc:docMk/>
            <pc:sldMasterMk cId="2460954070" sldId="2147483660"/>
            <pc:sldLayoutMk cId="1718958274" sldId="2147483669"/>
          </pc:sldLayoutMkLst>
        </pc:sldLayoutChg>
        <pc:sldLayoutChg chg="del">
          <pc:chgData name="M Vishnu Sankar" userId="S::vishnu6@iitb.ac.in::3d8c5614-1d11-4a54-a0cc-d84f511fc444" providerId="AD" clId="Web-{11323CBB-4164-336A-0A54-23E559642109}" dt="2021-10-03T08:13:48.977" v="15"/>
          <pc:sldLayoutMkLst>
            <pc:docMk/>
            <pc:sldMasterMk cId="2460954070" sldId="2147483660"/>
            <pc:sldLayoutMk cId="2202905451" sldId="2147483670"/>
          </pc:sldLayoutMkLst>
        </pc:sldLayoutChg>
        <pc:sldLayoutChg chg="del">
          <pc:chgData name="M Vishnu Sankar" userId="S::vishnu6@iitb.ac.in::3d8c5614-1d11-4a54-a0cc-d84f511fc444" providerId="AD" clId="Web-{11323CBB-4164-336A-0A54-23E559642109}" dt="2021-10-03T08:13:48.977" v="15"/>
          <pc:sldLayoutMkLst>
            <pc:docMk/>
            <pc:sldMasterMk cId="2460954070" sldId="2147483660"/>
            <pc:sldLayoutMk cId="3479445657" sldId="2147483671"/>
          </pc:sldLayoutMkLst>
        </pc:sldLayoutChg>
      </pc:sldMasterChg>
      <pc:sldMasterChg chg="add mod replId addSldLayout modSldLayout">
        <pc:chgData name="M Vishnu Sankar" userId="S::vishnu6@iitb.ac.in::3d8c5614-1d11-4a54-a0cc-d84f511fc444" providerId="AD" clId="Web-{11323CBB-4164-336A-0A54-23E559642109}" dt="2021-10-03T09:13:13.728" v="182"/>
        <pc:sldMasterMkLst>
          <pc:docMk/>
          <pc:sldMasterMk cId="2417240483" sldId="2147483672"/>
        </pc:sldMasterMkLst>
        <pc:sldLayoutChg chg="add mod">
          <pc:chgData name="M Vishnu Sankar" userId="S::vishnu6@iitb.ac.in::3d8c5614-1d11-4a54-a0cc-d84f511fc444" providerId="AD" clId="Web-{11323CBB-4164-336A-0A54-23E559642109}" dt="2021-10-03T09:13:13.728" v="182"/>
          <pc:sldLayoutMkLst>
            <pc:docMk/>
            <pc:sldMasterMk cId="2417240483" sldId="2147483672"/>
            <pc:sldLayoutMk cId="2398220189" sldId="2147483673"/>
          </pc:sldLayoutMkLst>
        </pc:sldLayoutChg>
        <pc:sldLayoutChg chg="add mod replId">
          <pc:chgData name="M Vishnu Sankar" userId="S::vishnu6@iitb.ac.in::3d8c5614-1d11-4a54-a0cc-d84f511fc444" providerId="AD" clId="Web-{11323CBB-4164-336A-0A54-23E559642109}" dt="2021-10-03T09:13:13.728" v="182"/>
          <pc:sldLayoutMkLst>
            <pc:docMk/>
            <pc:sldMasterMk cId="2417240483" sldId="2147483672"/>
            <pc:sldLayoutMk cId="1448266355" sldId="2147483674"/>
          </pc:sldLayoutMkLst>
        </pc:sldLayoutChg>
        <pc:sldLayoutChg chg="add mod replId">
          <pc:chgData name="M Vishnu Sankar" userId="S::vishnu6@iitb.ac.in::3d8c5614-1d11-4a54-a0cc-d84f511fc444" providerId="AD" clId="Web-{11323CBB-4164-336A-0A54-23E559642109}" dt="2021-10-03T09:13:13.728" v="182"/>
          <pc:sldLayoutMkLst>
            <pc:docMk/>
            <pc:sldMasterMk cId="2417240483" sldId="2147483672"/>
            <pc:sldLayoutMk cId="193101449" sldId="2147483675"/>
          </pc:sldLayoutMkLst>
        </pc:sldLayoutChg>
        <pc:sldLayoutChg chg="add mod replId">
          <pc:chgData name="M Vishnu Sankar" userId="S::vishnu6@iitb.ac.in::3d8c5614-1d11-4a54-a0cc-d84f511fc444" providerId="AD" clId="Web-{11323CBB-4164-336A-0A54-23E559642109}" dt="2021-10-03T09:13:13.728" v="182"/>
          <pc:sldLayoutMkLst>
            <pc:docMk/>
            <pc:sldMasterMk cId="2417240483" sldId="2147483672"/>
            <pc:sldLayoutMk cId="3775366183" sldId="2147483676"/>
          </pc:sldLayoutMkLst>
        </pc:sldLayoutChg>
        <pc:sldLayoutChg chg="add mod replId">
          <pc:chgData name="M Vishnu Sankar" userId="S::vishnu6@iitb.ac.in::3d8c5614-1d11-4a54-a0cc-d84f511fc444" providerId="AD" clId="Web-{11323CBB-4164-336A-0A54-23E559642109}" dt="2021-10-03T09:13:13.728" v="182"/>
          <pc:sldLayoutMkLst>
            <pc:docMk/>
            <pc:sldMasterMk cId="2417240483" sldId="2147483672"/>
            <pc:sldLayoutMk cId="2609485795" sldId="2147483677"/>
          </pc:sldLayoutMkLst>
        </pc:sldLayoutChg>
        <pc:sldLayoutChg chg="add mod replId">
          <pc:chgData name="M Vishnu Sankar" userId="S::vishnu6@iitb.ac.in::3d8c5614-1d11-4a54-a0cc-d84f511fc444" providerId="AD" clId="Web-{11323CBB-4164-336A-0A54-23E559642109}" dt="2021-10-03T09:13:13.728" v="182"/>
          <pc:sldLayoutMkLst>
            <pc:docMk/>
            <pc:sldMasterMk cId="2417240483" sldId="2147483672"/>
            <pc:sldLayoutMk cId="3253674921" sldId="2147483678"/>
          </pc:sldLayoutMkLst>
        </pc:sldLayoutChg>
        <pc:sldLayoutChg chg="add mod replId">
          <pc:chgData name="M Vishnu Sankar" userId="S::vishnu6@iitb.ac.in::3d8c5614-1d11-4a54-a0cc-d84f511fc444" providerId="AD" clId="Web-{11323CBB-4164-336A-0A54-23E559642109}" dt="2021-10-03T09:13:13.728" v="182"/>
          <pc:sldLayoutMkLst>
            <pc:docMk/>
            <pc:sldMasterMk cId="2417240483" sldId="2147483672"/>
            <pc:sldLayoutMk cId="1948274021" sldId="2147483679"/>
          </pc:sldLayoutMkLst>
        </pc:sldLayoutChg>
        <pc:sldLayoutChg chg="add mod replId">
          <pc:chgData name="M Vishnu Sankar" userId="S::vishnu6@iitb.ac.in::3d8c5614-1d11-4a54-a0cc-d84f511fc444" providerId="AD" clId="Web-{11323CBB-4164-336A-0A54-23E559642109}" dt="2021-10-03T09:13:13.728" v="182"/>
          <pc:sldLayoutMkLst>
            <pc:docMk/>
            <pc:sldMasterMk cId="2417240483" sldId="2147483672"/>
            <pc:sldLayoutMk cId="1290473154" sldId="2147483680"/>
          </pc:sldLayoutMkLst>
        </pc:sldLayoutChg>
        <pc:sldLayoutChg chg="add mod replId">
          <pc:chgData name="M Vishnu Sankar" userId="S::vishnu6@iitb.ac.in::3d8c5614-1d11-4a54-a0cc-d84f511fc444" providerId="AD" clId="Web-{11323CBB-4164-336A-0A54-23E559642109}" dt="2021-10-03T09:13:13.728" v="182"/>
          <pc:sldLayoutMkLst>
            <pc:docMk/>
            <pc:sldMasterMk cId="2417240483" sldId="2147483672"/>
            <pc:sldLayoutMk cId="3917726178" sldId="2147483681"/>
          </pc:sldLayoutMkLst>
        </pc:sldLayoutChg>
        <pc:sldLayoutChg chg="add mod replId">
          <pc:chgData name="M Vishnu Sankar" userId="S::vishnu6@iitb.ac.in::3d8c5614-1d11-4a54-a0cc-d84f511fc444" providerId="AD" clId="Web-{11323CBB-4164-336A-0A54-23E559642109}" dt="2021-10-03T09:13:13.728" v="182"/>
          <pc:sldLayoutMkLst>
            <pc:docMk/>
            <pc:sldMasterMk cId="2417240483" sldId="2147483672"/>
            <pc:sldLayoutMk cId="2560519045" sldId="2147483682"/>
          </pc:sldLayoutMkLst>
        </pc:sldLayoutChg>
        <pc:sldLayoutChg chg="add mod replId">
          <pc:chgData name="M Vishnu Sankar" userId="S::vishnu6@iitb.ac.in::3d8c5614-1d11-4a54-a0cc-d84f511fc444" providerId="AD" clId="Web-{11323CBB-4164-336A-0A54-23E559642109}" dt="2021-10-03T09:13:13.728" v="182"/>
          <pc:sldLayoutMkLst>
            <pc:docMk/>
            <pc:sldMasterMk cId="2417240483" sldId="2147483672"/>
            <pc:sldLayoutMk cId="1731116255" sldId="2147483683"/>
          </pc:sldLayoutMkLst>
        </pc:sldLayoutChg>
      </pc:sldMasterChg>
    </pc:docChg>
  </pc:docChgLst>
  <pc:docChgLst>
    <pc:chgData name="M Vishnu Sankar" userId="S::vishnu6@iitb.ac.in::3d8c5614-1d11-4a54-a0cc-d84f511fc444" providerId="AD" clId="Web-{9CD8D5C1-DB75-40C3-464F-4162CDDB844A}"/>
    <pc:docChg chg="addSld modSld">
      <pc:chgData name="M Vishnu Sankar" userId="S::vishnu6@iitb.ac.in::3d8c5614-1d11-4a54-a0cc-d84f511fc444" providerId="AD" clId="Web-{9CD8D5C1-DB75-40C3-464F-4162CDDB844A}" dt="2021-10-08T05:49:05.762" v="1677" actId="20577"/>
      <pc:docMkLst>
        <pc:docMk/>
      </pc:docMkLst>
      <pc:sldChg chg="modSp modNotes">
        <pc:chgData name="M Vishnu Sankar" userId="S::vishnu6@iitb.ac.in::3d8c5614-1d11-4a54-a0cc-d84f511fc444" providerId="AD" clId="Web-{9CD8D5C1-DB75-40C3-464F-4162CDDB844A}" dt="2021-10-08T05:19:30.840" v="1585"/>
        <pc:sldMkLst>
          <pc:docMk/>
          <pc:sldMk cId="109857222" sldId="256"/>
        </pc:sldMkLst>
        <pc:spChg chg="mod">
          <ac:chgData name="M Vishnu Sankar" userId="S::vishnu6@iitb.ac.in::3d8c5614-1d11-4a54-a0cc-d84f511fc444" providerId="AD" clId="Web-{9CD8D5C1-DB75-40C3-464F-4162CDDB844A}" dt="2021-10-08T05:18:18.335" v="1531" actId="20577"/>
          <ac:spMkLst>
            <pc:docMk/>
            <pc:sldMk cId="109857222" sldId="256"/>
            <ac:spMk id="2" creationId="{00000000-0000-0000-0000-000000000000}"/>
          </ac:spMkLst>
        </pc:spChg>
      </pc:sldChg>
      <pc:sldChg chg="modSp">
        <pc:chgData name="M Vishnu Sankar" userId="S::vishnu6@iitb.ac.in::3d8c5614-1d11-4a54-a0cc-d84f511fc444" providerId="AD" clId="Web-{9CD8D5C1-DB75-40C3-464F-4162CDDB844A}" dt="2021-10-08T05:18:48.602" v="1540" actId="20577"/>
        <pc:sldMkLst>
          <pc:docMk/>
          <pc:sldMk cId="3139607172" sldId="257"/>
        </pc:sldMkLst>
        <pc:spChg chg="mod">
          <ac:chgData name="M Vishnu Sankar" userId="S::vishnu6@iitb.ac.in::3d8c5614-1d11-4a54-a0cc-d84f511fc444" providerId="AD" clId="Web-{9CD8D5C1-DB75-40C3-464F-4162CDDB844A}" dt="2021-10-08T05:18:48.602" v="1540" actId="20577"/>
          <ac:spMkLst>
            <pc:docMk/>
            <pc:sldMk cId="3139607172" sldId="257"/>
            <ac:spMk id="3" creationId="{6B926480-D88B-4F70-BC4C-316F50C91A27}"/>
          </ac:spMkLst>
        </pc:spChg>
      </pc:sldChg>
      <pc:sldChg chg="addSp delSp modSp modNotes">
        <pc:chgData name="M Vishnu Sankar" userId="S::vishnu6@iitb.ac.in::3d8c5614-1d11-4a54-a0cc-d84f511fc444" providerId="AD" clId="Web-{9CD8D5C1-DB75-40C3-464F-4162CDDB844A}" dt="2021-10-08T05:28:40.195" v="1670"/>
        <pc:sldMkLst>
          <pc:docMk/>
          <pc:sldMk cId="2458213373" sldId="258"/>
        </pc:sldMkLst>
        <pc:spChg chg="mod">
          <ac:chgData name="M Vishnu Sankar" userId="S::vishnu6@iitb.ac.in::3d8c5614-1d11-4a54-a0cc-d84f511fc444" providerId="AD" clId="Web-{9CD8D5C1-DB75-40C3-464F-4162CDDB844A}" dt="2021-10-08T05:18:40.367" v="1538" actId="20577"/>
          <ac:spMkLst>
            <pc:docMk/>
            <pc:sldMk cId="2458213373" sldId="258"/>
            <ac:spMk id="2" creationId="{578E01DD-D3DD-4A7C-A0AA-00FEDC319BAC}"/>
          </ac:spMkLst>
        </pc:spChg>
        <pc:spChg chg="mod">
          <ac:chgData name="M Vishnu Sankar" userId="S::vishnu6@iitb.ac.in::3d8c5614-1d11-4a54-a0cc-d84f511fc444" providerId="AD" clId="Web-{9CD8D5C1-DB75-40C3-464F-4162CDDB844A}" dt="2021-10-08T04:11:53.399" v="19" actId="20577"/>
          <ac:spMkLst>
            <pc:docMk/>
            <pc:sldMk cId="2458213373" sldId="258"/>
            <ac:spMk id="3" creationId="{6B926480-D88B-4F70-BC4C-316F50C91A27}"/>
          </ac:spMkLst>
        </pc:spChg>
        <pc:picChg chg="add mod">
          <ac:chgData name="M Vishnu Sankar" userId="S::vishnu6@iitb.ac.in::3d8c5614-1d11-4a54-a0cc-d84f511fc444" providerId="AD" clId="Web-{9CD8D5C1-DB75-40C3-464F-4162CDDB844A}" dt="2021-10-08T05:06:59.056" v="1175" actId="1076"/>
          <ac:picMkLst>
            <pc:docMk/>
            <pc:sldMk cId="2458213373" sldId="258"/>
            <ac:picMk id="5" creationId="{DAD3128E-A2AD-4716-BB3C-18283A807B5C}"/>
          </ac:picMkLst>
        </pc:picChg>
        <pc:picChg chg="add del mod">
          <ac:chgData name="M Vishnu Sankar" userId="S::vishnu6@iitb.ac.in::3d8c5614-1d11-4a54-a0cc-d84f511fc444" providerId="AD" clId="Web-{9CD8D5C1-DB75-40C3-464F-4162CDDB844A}" dt="2021-10-08T04:41:56.573" v="979"/>
          <ac:picMkLst>
            <pc:docMk/>
            <pc:sldMk cId="2458213373" sldId="258"/>
            <ac:picMk id="6" creationId="{4BA978D3-C50C-417D-A2C0-4DBEE7017229}"/>
          </ac:picMkLst>
        </pc:picChg>
        <pc:picChg chg="add mod">
          <ac:chgData name="M Vishnu Sankar" userId="S::vishnu6@iitb.ac.in::3d8c5614-1d11-4a54-a0cc-d84f511fc444" providerId="AD" clId="Web-{9CD8D5C1-DB75-40C3-464F-4162CDDB844A}" dt="2021-10-08T05:06:59.072" v="1176" actId="1076"/>
          <ac:picMkLst>
            <pc:docMk/>
            <pc:sldMk cId="2458213373" sldId="258"/>
            <ac:picMk id="7" creationId="{B9D8EA93-4A73-495B-A77D-55F2D93357EC}"/>
          </ac:picMkLst>
        </pc:picChg>
        <pc:picChg chg="add del mod">
          <ac:chgData name="M Vishnu Sankar" userId="S::vishnu6@iitb.ac.in::3d8c5614-1d11-4a54-a0cc-d84f511fc444" providerId="AD" clId="Web-{9CD8D5C1-DB75-40C3-464F-4162CDDB844A}" dt="2021-10-08T04:47:08.438" v="990"/>
          <ac:picMkLst>
            <pc:docMk/>
            <pc:sldMk cId="2458213373" sldId="258"/>
            <ac:picMk id="8" creationId="{C7327D27-4C8A-4673-9B51-2E1578D0133E}"/>
          </ac:picMkLst>
        </pc:picChg>
        <pc:picChg chg="add mod">
          <ac:chgData name="M Vishnu Sankar" userId="S::vishnu6@iitb.ac.in::3d8c5614-1d11-4a54-a0cc-d84f511fc444" providerId="AD" clId="Web-{9CD8D5C1-DB75-40C3-464F-4162CDDB844A}" dt="2021-10-08T05:06:59.072" v="1177" actId="1076"/>
          <ac:picMkLst>
            <pc:docMk/>
            <pc:sldMk cId="2458213373" sldId="258"/>
            <ac:picMk id="9" creationId="{A3B1EA4B-22C1-4759-AA92-F3ACACFE2C57}"/>
          </ac:picMkLst>
        </pc:picChg>
        <pc:picChg chg="add del mod">
          <ac:chgData name="M Vishnu Sankar" userId="S::vishnu6@iitb.ac.in::3d8c5614-1d11-4a54-a0cc-d84f511fc444" providerId="AD" clId="Web-{9CD8D5C1-DB75-40C3-464F-4162CDDB844A}" dt="2021-10-08T04:53:23.758" v="1111"/>
          <ac:picMkLst>
            <pc:docMk/>
            <pc:sldMk cId="2458213373" sldId="258"/>
            <ac:picMk id="10" creationId="{F3D8C5C2-ABE1-4D91-A946-A44DBF1A407E}"/>
          </ac:picMkLst>
        </pc:picChg>
        <pc:picChg chg="add mod">
          <ac:chgData name="M Vishnu Sankar" userId="S::vishnu6@iitb.ac.in::3d8c5614-1d11-4a54-a0cc-d84f511fc444" providerId="AD" clId="Web-{9CD8D5C1-DB75-40C3-464F-4162CDDB844A}" dt="2021-10-08T05:06:59.088" v="1178" actId="1076"/>
          <ac:picMkLst>
            <pc:docMk/>
            <pc:sldMk cId="2458213373" sldId="258"/>
            <ac:picMk id="11" creationId="{D89A1B9A-E3FA-41E7-86B4-AABEDE68B583}"/>
          </ac:picMkLst>
        </pc:picChg>
        <pc:picChg chg="add del mod">
          <ac:chgData name="M Vishnu Sankar" userId="S::vishnu6@iitb.ac.in::3d8c5614-1d11-4a54-a0cc-d84f511fc444" providerId="AD" clId="Web-{9CD8D5C1-DB75-40C3-464F-4162CDDB844A}" dt="2021-10-08T05:02:43.457" v="1117"/>
          <ac:picMkLst>
            <pc:docMk/>
            <pc:sldMk cId="2458213373" sldId="258"/>
            <ac:picMk id="12" creationId="{5A8940C4-CE49-4FD1-914E-99253E30E8AE}"/>
          </ac:picMkLst>
        </pc:picChg>
        <pc:picChg chg="add del mod">
          <ac:chgData name="M Vishnu Sankar" userId="S::vishnu6@iitb.ac.in::3d8c5614-1d11-4a54-a0cc-d84f511fc444" providerId="AD" clId="Web-{9CD8D5C1-DB75-40C3-464F-4162CDDB844A}" dt="2021-10-08T05:02:59.535" v="1119"/>
          <ac:picMkLst>
            <pc:docMk/>
            <pc:sldMk cId="2458213373" sldId="258"/>
            <ac:picMk id="13" creationId="{8413CDEE-630C-4449-8DD5-A86D02996004}"/>
          </ac:picMkLst>
        </pc:picChg>
        <pc:picChg chg="add mod">
          <ac:chgData name="M Vishnu Sankar" userId="S::vishnu6@iitb.ac.in::3d8c5614-1d11-4a54-a0cc-d84f511fc444" providerId="AD" clId="Web-{9CD8D5C1-DB75-40C3-464F-4162CDDB844A}" dt="2021-10-08T05:06:59.103" v="1179" actId="1076"/>
          <ac:picMkLst>
            <pc:docMk/>
            <pc:sldMk cId="2458213373" sldId="258"/>
            <ac:picMk id="14" creationId="{E227CB94-F115-48A7-93EF-8DB953858E80}"/>
          </ac:picMkLst>
        </pc:picChg>
        <pc:picChg chg="add mod">
          <ac:chgData name="M Vishnu Sankar" userId="S::vishnu6@iitb.ac.in::3d8c5614-1d11-4a54-a0cc-d84f511fc444" providerId="AD" clId="Web-{9CD8D5C1-DB75-40C3-464F-4162CDDB844A}" dt="2021-10-08T05:06:59.103" v="1180" actId="1076"/>
          <ac:picMkLst>
            <pc:docMk/>
            <pc:sldMk cId="2458213373" sldId="258"/>
            <ac:picMk id="15" creationId="{C57A23B1-602D-4BA2-A319-290E41618409}"/>
          </ac:picMkLst>
        </pc:picChg>
      </pc:sldChg>
      <pc:sldChg chg="new">
        <pc:chgData name="M Vishnu Sankar" userId="S::vishnu6@iitb.ac.in::3d8c5614-1d11-4a54-a0cc-d84f511fc444" providerId="AD" clId="Web-{9CD8D5C1-DB75-40C3-464F-4162CDDB844A}" dt="2021-10-08T05:22:44.641" v="1589"/>
        <pc:sldMkLst>
          <pc:docMk/>
          <pc:sldMk cId="788370286" sldId="259"/>
        </pc:sldMkLst>
      </pc:sldChg>
      <pc:sldChg chg="delSp modSp add replId modNotes">
        <pc:chgData name="M Vishnu Sankar" userId="S::vishnu6@iitb.ac.in::3d8c5614-1d11-4a54-a0cc-d84f511fc444" providerId="AD" clId="Web-{9CD8D5C1-DB75-40C3-464F-4162CDDB844A}" dt="2021-10-08T05:49:05.762" v="1677" actId="20577"/>
        <pc:sldMkLst>
          <pc:docMk/>
          <pc:sldMk cId="3595869188" sldId="260"/>
        </pc:sldMkLst>
        <pc:spChg chg="mod">
          <ac:chgData name="M Vishnu Sankar" userId="S::vishnu6@iitb.ac.in::3d8c5614-1d11-4a54-a0cc-d84f511fc444" providerId="AD" clId="Web-{9CD8D5C1-DB75-40C3-464F-4162CDDB844A}" dt="2021-10-08T05:49:05.762" v="1677" actId="20577"/>
          <ac:spMkLst>
            <pc:docMk/>
            <pc:sldMk cId="3595869188" sldId="260"/>
            <ac:spMk id="2" creationId="{578E01DD-D3DD-4A7C-A0AA-00FEDC319BAC}"/>
          </ac:spMkLst>
        </pc:spChg>
        <pc:picChg chg="del">
          <ac:chgData name="M Vishnu Sankar" userId="S::vishnu6@iitb.ac.in::3d8c5614-1d11-4a54-a0cc-d84f511fc444" providerId="AD" clId="Web-{9CD8D5C1-DB75-40C3-464F-4162CDDB844A}" dt="2021-10-08T05:28:08.444" v="1661"/>
          <ac:picMkLst>
            <pc:docMk/>
            <pc:sldMk cId="3595869188" sldId="260"/>
            <ac:picMk id="5" creationId="{DAD3128E-A2AD-4716-BB3C-18283A807B5C}"/>
          </ac:picMkLst>
        </pc:picChg>
        <pc:picChg chg="del">
          <ac:chgData name="M Vishnu Sankar" userId="S::vishnu6@iitb.ac.in::3d8c5614-1d11-4a54-a0cc-d84f511fc444" providerId="AD" clId="Web-{9CD8D5C1-DB75-40C3-464F-4162CDDB844A}" dt="2021-10-08T05:28:08.444" v="1660"/>
          <ac:picMkLst>
            <pc:docMk/>
            <pc:sldMk cId="3595869188" sldId="260"/>
            <ac:picMk id="7" creationId="{B9D8EA93-4A73-495B-A77D-55F2D93357EC}"/>
          </ac:picMkLst>
        </pc:picChg>
        <pc:picChg chg="del">
          <ac:chgData name="M Vishnu Sankar" userId="S::vishnu6@iitb.ac.in::3d8c5614-1d11-4a54-a0cc-d84f511fc444" providerId="AD" clId="Web-{9CD8D5C1-DB75-40C3-464F-4162CDDB844A}" dt="2021-10-08T05:28:08.444" v="1659"/>
          <ac:picMkLst>
            <pc:docMk/>
            <pc:sldMk cId="3595869188" sldId="260"/>
            <ac:picMk id="9" creationId="{A3B1EA4B-22C1-4759-AA92-F3ACACFE2C57}"/>
          </ac:picMkLst>
        </pc:picChg>
        <pc:picChg chg="del">
          <ac:chgData name="M Vishnu Sankar" userId="S::vishnu6@iitb.ac.in::3d8c5614-1d11-4a54-a0cc-d84f511fc444" providerId="AD" clId="Web-{9CD8D5C1-DB75-40C3-464F-4162CDDB844A}" dt="2021-10-08T05:28:08.444" v="1658"/>
          <ac:picMkLst>
            <pc:docMk/>
            <pc:sldMk cId="3595869188" sldId="260"/>
            <ac:picMk id="11" creationId="{D89A1B9A-E3FA-41E7-86B4-AABEDE68B583}"/>
          </ac:picMkLst>
        </pc:picChg>
        <pc:picChg chg="del">
          <ac:chgData name="M Vishnu Sankar" userId="S::vishnu6@iitb.ac.in::3d8c5614-1d11-4a54-a0cc-d84f511fc444" providerId="AD" clId="Web-{9CD8D5C1-DB75-40C3-464F-4162CDDB844A}" dt="2021-10-08T05:28:08.444" v="1657"/>
          <ac:picMkLst>
            <pc:docMk/>
            <pc:sldMk cId="3595869188" sldId="260"/>
            <ac:picMk id="14" creationId="{E227CB94-F115-48A7-93EF-8DB953858E80}"/>
          </ac:picMkLst>
        </pc:picChg>
        <pc:picChg chg="del">
          <ac:chgData name="M Vishnu Sankar" userId="S::vishnu6@iitb.ac.in::3d8c5614-1d11-4a54-a0cc-d84f511fc444" providerId="AD" clId="Web-{9CD8D5C1-DB75-40C3-464F-4162CDDB844A}" dt="2021-10-08T05:28:08.444" v="1656"/>
          <ac:picMkLst>
            <pc:docMk/>
            <pc:sldMk cId="3595869188" sldId="260"/>
            <ac:picMk id="15" creationId="{C57A23B1-602D-4BA2-A319-290E4161840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AA5CF2-DB37-42ED-81B3-4802BAAAA725}" type="datetimeFigureOut">
              <a:rPr lang="en-US"/>
              <a:t>10/8/2021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37768E-0315-48DC-ADF5-4E2517BE475C}" type="slidenum">
              <a:rPr lang="en-US"/>
              <a:t>‹#›</a:t>
            </a:fld>
            <a:endParaRPr lang="en-US"/>
          </a:p>
        </p:txBody>
      </p:sp>
    </p:spTree>
    <p:extLst>
      <p:ext uri="{BB962C8B-B14F-4D97-AF65-F5344CB8AC3E}">
        <p14:creationId xmlns:p14="http://schemas.microsoft.com/office/powerpoint/2010/main" val="1077470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Good Afternoon everyone, the topic that I have chosen for my course project is "MHD Drag Reduction in Turbulent Flows of Poorly Conducting Fluid".  So first I will brief my motivation for taking up this particular problem statement. </a:t>
            </a:r>
          </a:p>
        </p:txBody>
      </p:sp>
      <p:sp>
        <p:nvSpPr>
          <p:cNvPr id="4" name="Slide Number Placeholder 3"/>
          <p:cNvSpPr>
            <a:spLocks noGrp="1"/>
          </p:cNvSpPr>
          <p:nvPr>
            <p:ph type="sldNum" sz="quarter" idx="5"/>
          </p:nvPr>
        </p:nvSpPr>
        <p:spPr/>
        <p:txBody>
          <a:bodyPr/>
          <a:lstStyle/>
          <a:p>
            <a:fld id="{B337768E-0315-48DC-ADF5-4E2517BE475C}" type="slidenum">
              <a:rPr lang="en-US"/>
              <a:t>1</a:t>
            </a:fld>
            <a:endParaRPr lang="en-US"/>
          </a:p>
        </p:txBody>
      </p:sp>
    </p:spTree>
    <p:extLst>
      <p:ext uri="{BB962C8B-B14F-4D97-AF65-F5344CB8AC3E}">
        <p14:creationId xmlns:p14="http://schemas.microsoft.com/office/powerpoint/2010/main" val="4111814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Drag reduction through flow control is a central issue for fluid </a:t>
            </a:r>
            <a:r>
              <a:rPr lang="en-US" dirty="0" err="1"/>
              <a:t>dynamisicist</a:t>
            </a:r>
            <a:r>
              <a:rPr lang="en-US" dirty="0"/>
              <a:t> and engineers, not just because it can save lots of fuel and money but also due to the fact that the area of active flow control has become very interdisciplinary in nature which continues to attract many people over the last few decades. Flow control can be achieved though passive or active methods. Passive methods usually include moving or non-moving mechanical parts such as vortex generators, or flow vanes, leading-edge serrations. But such passive methods do not give a control authority over the flow. On the other hand Active flow control methods give a high control authority over the flow. Some examples are Di-electric barrier discharge actuators for low speed control, surface morphing using piezo-electric actuators and there has also been studies using MHD actuators which induce </a:t>
            </a:r>
            <a:r>
              <a:rPr lang="en-US" dirty="0" err="1"/>
              <a:t>lorentz</a:t>
            </a:r>
            <a:r>
              <a:rPr lang="en-US" dirty="0"/>
              <a:t> force. Here in my course project, I have tried to dig deeper regarding the MHD flow control in poorly conducting flows such as seawater and it has three aspects to it. </a:t>
            </a:r>
            <a:endParaRPr lang="en-US" dirty="0">
              <a:cs typeface="Calibri"/>
            </a:endParaRPr>
          </a:p>
        </p:txBody>
      </p:sp>
      <p:sp>
        <p:nvSpPr>
          <p:cNvPr id="4" name="Slide Number Placeholder 3"/>
          <p:cNvSpPr>
            <a:spLocks noGrp="1"/>
          </p:cNvSpPr>
          <p:nvPr>
            <p:ph type="sldNum" sz="quarter" idx="5"/>
          </p:nvPr>
        </p:nvSpPr>
        <p:spPr/>
        <p:txBody>
          <a:bodyPr/>
          <a:lstStyle/>
          <a:p>
            <a:fld id="{B337768E-0315-48DC-ADF5-4E2517BE475C}" type="slidenum">
              <a:rPr lang="en-US"/>
              <a:t>2</a:t>
            </a:fld>
            <a:endParaRPr lang="en-US"/>
          </a:p>
        </p:txBody>
      </p:sp>
    </p:spTree>
    <p:extLst>
      <p:ext uri="{BB962C8B-B14F-4D97-AF65-F5344CB8AC3E}">
        <p14:creationId xmlns:p14="http://schemas.microsoft.com/office/powerpoint/2010/main" val="2721447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three aspects of flow control but in the initial phase I will mainly be focusing on the first one which is to reduce the turbulent drag by suppressing turbulence or by </a:t>
            </a:r>
            <a:r>
              <a:rPr lang="en-US" dirty="0" err="1"/>
              <a:t>laminarizing</a:t>
            </a:r>
            <a:r>
              <a:rPr lang="en-US" dirty="0"/>
              <a:t> the turbulent flow. Researchers have tried different configurations of magnets in order to study the influence of the orientation of magnetic field on the boundary layer. The first one is the tile configuration which induces a normal force and the second one is called the stripe configuration which induces a streamwise or spanwise </a:t>
            </a:r>
            <a:r>
              <a:rPr lang="en-US" dirty="0" err="1"/>
              <a:t>lorentz</a:t>
            </a:r>
            <a:r>
              <a:rPr lang="en-US" dirty="0"/>
              <a:t> force. Numerical studies have shown that it is indeed possible to reduce the skin friction drag by 40%, for a similar experimental set-up only </a:t>
            </a:r>
            <a:r>
              <a:rPr lang="en-US" dirty="0" err="1"/>
              <a:t>upto</a:t>
            </a:r>
            <a:r>
              <a:rPr lang="en-US" dirty="0"/>
              <a:t> 10% reduction could be achieved due to various problems. So the first step was to simulate some bench mark problems that were found in the literature study. The physics of the problem is that there is a duct such that streamwise direction is the X-direction. Magnetic field is applied in the Y direction and it is observed that the velocity profile in Y direction and Z direction are different from each other. This is because in a duct flow there are 2 kinds of boundary layers, the BL perpendicular to the MF is the Hartmann BL and the BL parallel to the MF is the sidewall layer. The Hartmann layer is proportional to Ha^-1 and the sidewall is proportional to Ha−1/2 . Therefore, the Hartmann layer is thinner than the sidewall layer, due to this the velocity gradients are higher and the wall shear stress and skin friction coefficient increases. There are more results discussed in the paper, but I will leave them for now due to the interest of time.</a:t>
            </a:r>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r>
              <a:rPr lang="en-US" dirty="0"/>
              <a:t>. 2) Is to delay transition and 3) is control of separated flows. </a:t>
            </a:r>
            <a:endParaRPr lang="en-US" dirty="0">
              <a:cs typeface="Calibri"/>
            </a:endParaRPr>
          </a:p>
        </p:txBody>
      </p:sp>
      <p:sp>
        <p:nvSpPr>
          <p:cNvPr id="4" name="Slide Number Placeholder 3"/>
          <p:cNvSpPr>
            <a:spLocks noGrp="1"/>
          </p:cNvSpPr>
          <p:nvPr>
            <p:ph type="sldNum" sz="quarter" idx="5"/>
          </p:nvPr>
        </p:nvSpPr>
        <p:spPr/>
        <p:txBody>
          <a:bodyPr/>
          <a:lstStyle/>
          <a:p>
            <a:fld id="{B337768E-0315-48DC-ADF5-4E2517BE475C}" type="slidenum">
              <a:rPr lang="en-US"/>
              <a:t>3</a:t>
            </a:fld>
            <a:endParaRPr lang="en-US"/>
          </a:p>
        </p:txBody>
      </p:sp>
    </p:spTree>
    <p:extLst>
      <p:ext uri="{BB962C8B-B14F-4D97-AF65-F5344CB8AC3E}">
        <p14:creationId xmlns:p14="http://schemas.microsoft.com/office/powerpoint/2010/main" val="656632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B337768E-0315-48DC-ADF5-4E2517BE475C}" type="slidenum">
              <a:rPr lang="en-US"/>
              <a:t>4</a:t>
            </a:fld>
            <a:endParaRPr lang="en-US"/>
          </a:p>
        </p:txBody>
      </p:sp>
    </p:spTree>
    <p:extLst>
      <p:ext uri="{BB962C8B-B14F-4D97-AF65-F5344CB8AC3E}">
        <p14:creationId xmlns:p14="http://schemas.microsoft.com/office/powerpoint/2010/main" val="3159341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K is the turbulent kinetic energy and omega is the specific dissipation rate</a:t>
            </a:r>
          </a:p>
        </p:txBody>
      </p:sp>
      <p:sp>
        <p:nvSpPr>
          <p:cNvPr id="4" name="Slide Number Placeholder 3"/>
          <p:cNvSpPr>
            <a:spLocks noGrp="1"/>
          </p:cNvSpPr>
          <p:nvPr>
            <p:ph type="sldNum" sz="quarter" idx="5"/>
          </p:nvPr>
        </p:nvSpPr>
        <p:spPr/>
        <p:txBody>
          <a:bodyPr/>
          <a:lstStyle/>
          <a:p>
            <a:fld id="{B337768E-0315-48DC-ADF5-4E2517BE475C}" type="slidenum">
              <a:rPr lang="en-US"/>
              <a:t>5</a:t>
            </a:fld>
            <a:endParaRPr lang="en-US"/>
          </a:p>
        </p:txBody>
      </p:sp>
    </p:spTree>
    <p:extLst>
      <p:ext uri="{BB962C8B-B14F-4D97-AF65-F5344CB8AC3E}">
        <p14:creationId xmlns:p14="http://schemas.microsoft.com/office/powerpoint/2010/main" val="1097468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B337768E-0315-48DC-ADF5-4E2517BE475C}" type="slidenum">
              <a:rPr lang="en-US"/>
              <a:t>6</a:t>
            </a:fld>
            <a:endParaRPr lang="en-US"/>
          </a:p>
        </p:txBody>
      </p:sp>
    </p:spTree>
    <p:extLst>
      <p:ext uri="{BB962C8B-B14F-4D97-AF65-F5344CB8AC3E}">
        <p14:creationId xmlns:p14="http://schemas.microsoft.com/office/powerpoint/2010/main" val="2087972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B337768E-0315-48DC-ADF5-4E2517BE475C}" type="slidenum">
              <a:rPr lang="en-US"/>
              <a:t>7</a:t>
            </a:fld>
            <a:endParaRPr lang="en-US"/>
          </a:p>
        </p:txBody>
      </p:sp>
    </p:spTree>
    <p:extLst>
      <p:ext uri="{BB962C8B-B14F-4D97-AF65-F5344CB8AC3E}">
        <p14:creationId xmlns:p14="http://schemas.microsoft.com/office/powerpoint/2010/main" val="33321396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B337768E-0315-48DC-ADF5-4E2517BE475C}" type="slidenum">
              <a:rPr lang="en-US"/>
              <a:t>8</a:t>
            </a:fld>
            <a:endParaRPr lang="en-US"/>
          </a:p>
        </p:txBody>
      </p:sp>
    </p:spTree>
    <p:extLst>
      <p:ext uri="{BB962C8B-B14F-4D97-AF65-F5344CB8AC3E}">
        <p14:creationId xmlns:p14="http://schemas.microsoft.com/office/powerpoint/2010/main" val="2441849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10" name="Freeform 6" title="Page Number Shape">
            <a:extLst>
              <a:ext uri="{FF2B5EF4-FFF2-40B4-BE49-F238E27FC236}">
                <a16:creationId xmlns:a16="http://schemas.microsoft.com/office/drawing/2014/main" id="{DD4C4B28-6B4B-4445-8535-F516D74E4AA9}"/>
              </a:ext>
            </a:extLst>
          </p:cNvPr>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2" name="Straight Connector 11" title="Verticle Rule Line">
            <a:extLst>
              <a:ext uri="{FF2B5EF4-FFF2-40B4-BE49-F238E27FC236}">
                <a16:creationId xmlns:a16="http://schemas.microsoft.com/office/drawing/2014/main" id="{0CB1C732-7193-4253-8746-850D090A6B4E}"/>
              </a:ext>
            </a:extLst>
          </p:cNvPr>
          <p:cNvCxnSpPr>
            <a:cxnSpLocks/>
          </p:cNvCxnSpPr>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3AA199-952B-427F-A5BE-B97D25FD0733}"/>
              </a:ext>
            </a:extLst>
          </p:cNvPr>
          <p:cNvSpPr>
            <a:spLocks noGrp="1"/>
          </p:cNvSpPr>
          <p:nvPr>
            <p:ph type="ctrTitle"/>
          </p:nvPr>
        </p:nvSpPr>
        <p:spPr>
          <a:xfrm>
            <a:off x="1078992" y="1143000"/>
            <a:ext cx="6720840" cy="3730752"/>
          </a:xfrm>
        </p:spPr>
        <p:txBody>
          <a:bodyPr anchor="t">
            <a:normAutofit/>
          </a:bodyPr>
          <a:lstStyle>
            <a:lvl1pPr algn="l">
              <a:defRPr sz="72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A1AA393-A876-475F-A05B-1CCAB6C1F089}"/>
              </a:ext>
            </a:extLst>
          </p:cNvPr>
          <p:cNvSpPr>
            <a:spLocks noGrp="1"/>
          </p:cNvSpPr>
          <p:nvPr>
            <p:ph type="subTitle" idx="1"/>
          </p:nvPr>
        </p:nvSpPr>
        <p:spPr>
          <a:xfrm>
            <a:off x="1078992" y="5010912"/>
            <a:ext cx="6720840" cy="704088"/>
          </a:xfrm>
        </p:spPr>
        <p:txBody>
          <a:bodyPr>
            <a:normAutofit/>
          </a:bodyPr>
          <a:lstStyle>
            <a:lvl1pPr marL="0" indent="0" algn="l">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3395621-D631-4F31-AEEF-C8574E507372}"/>
              </a:ext>
            </a:extLst>
          </p:cNvPr>
          <p:cNvSpPr>
            <a:spLocks noGrp="1"/>
          </p:cNvSpPr>
          <p:nvPr>
            <p:ph type="dt" sz="half" idx="10"/>
          </p:nvPr>
        </p:nvSpPr>
        <p:spPr>
          <a:xfrm>
            <a:off x="8286356" y="6007608"/>
            <a:ext cx="3143643" cy="365125"/>
          </a:xfrm>
        </p:spPr>
        <p:txBody>
          <a:bodyPr/>
          <a:lstStyle/>
          <a:p>
            <a:fld id="{53BEF823-48A5-43FC-BE03-E79964288B41}" type="datetimeFigureOut">
              <a:rPr lang="en-US" smtClean="0"/>
              <a:t>10/8/2021</a:t>
            </a:fld>
            <a:endParaRPr lang="en-US" dirty="0"/>
          </a:p>
        </p:txBody>
      </p:sp>
      <p:sp>
        <p:nvSpPr>
          <p:cNvPr id="5" name="Footer Placeholder 4">
            <a:extLst>
              <a:ext uri="{FF2B5EF4-FFF2-40B4-BE49-F238E27FC236}">
                <a16:creationId xmlns:a16="http://schemas.microsoft.com/office/drawing/2014/main" id="{305EE125-77AD-4E23-AFB7-C5CFDEACACF1}"/>
              </a:ext>
            </a:extLst>
          </p:cNvPr>
          <p:cNvSpPr>
            <a:spLocks noGrp="1"/>
          </p:cNvSpPr>
          <p:nvPr>
            <p:ph type="ftr" sz="quarter" idx="11"/>
          </p:nvPr>
        </p:nvSpPr>
        <p:spPr>
          <a:xfrm>
            <a:off x="1078991" y="6007608"/>
            <a:ext cx="6720837" cy="365125"/>
          </a:xfrm>
        </p:spPr>
        <p:txBody>
          <a:bodyPr/>
          <a:lstStyle/>
          <a:p>
            <a:endParaRPr lang="en-US" dirty="0"/>
          </a:p>
        </p:txBody>
      </p:sp>
      <p:sp>
        <p:nvSpPr>
          <p:cNvPr id="6" name="Slide Number Placeholder 5">
            <a:extLst>
              <a:ext uri="{FF2B5EF4-FFF2-40B4-BE49-F238E27FC236}">
                <a16:creationId xmlns:a16="http://schemas.microsoft.com/office/drawing/2014/main" id="{DC569682-B530-4F52-87B9-39464A0930B3}"/>
              </a:ext>
            </a:extLst>
          </p:cNvPr>
          <p:cNvSpPr>
            <a:spLocks noGrp="1"/>
          </p:cNvSpPr>
          <p:nvPr>
            <p:ph type="sldNum" sz="quarter" idx="12"/>
          </p:nvPr>
        </p:nvSpPr>
        <p:spPr/>
        <p:txBody>
          <a:bodyPr/>
          <a:lstStyle>
            <a:lvl1pPr algn="ctr">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731116255"/>
      </p:ext>
    </p:extLst>
  </p:cSld>
  <p:clrMapOvr>
    <a:overrideClrMapping bg1="dk1" tx1="lt1" bg2="dk2" tx2="lt2" accent1="accent1" accent2="accent2" accent3="accent3" accent4="accent4" accent5="accent5" accent6="accent6" hlink="hlink" folHlink="folHlink"/>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59FCF-ACDF-495D-ACFA-15FCAC9EAE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3786E3-AB17-427E-8EF8-7FCB671A11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33B4E9-7A16-448C-8BE6-B14941A34857}"/>
              </a:ext>
            </a:extLst>
          </p:cNvPr>
          <p:cNvSpPr>
            <a:spLocks noGrp="1"/>
          </p:cNvSpPr>
          <p:nvPr>
            <p:ph type="dt" sz="half" idx="10"/>
          </p:nvPr>
        </p:nvSpPr>
        <p:spPr/>
        <p:txBody>
          <a:bodyPr/>
          <a:lstStyle/>
          <a:p>
            <a:pPr algn="r"/>
            <a:fld id="{53BEF823-48A5-43FC-BE03-E79964288B41}" type="datetimeFigureOut">
              <a:rPr lang="en-US" smtClean="0"/>
              <a:pPr algn="r"/>
              <a:t>10/8/2021</a:t>
            </a:fld>
            <a:endParaRPr lang="en-US" dirty="0"/>
          </a:p>
        </p:txBody>
      </p:sp>
      <p:sp>
        <p:nvSpPr>
          <p:cNvPr id="8" name="Footer Placeholder 7">
            <a:extLst>
              <a:ext uri="{FF2B5EF4-FFF2-40B4-BE49-F238E27FC236}">
                <a16:creationId xmlns:a16="http://schemas.microsoft.com/office/drawing/2014/main" id="{579212F5-5835-49FF-836F-5E3008A0EDB1}"/>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DE9D492B-E5EE-4D24-A087-57D739CFACE8}"/>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44826635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31E395-94BD-4E79-8E42-9CD4EB33CA60}"/>
              </a:ext>
            </a:extLst>
          </p:cNvPr>
          <p:cNvSpPr>
            <a:spLocks noGrp="1"/>
          </p:cNvSpPr>
          <p:nvPr>
            <p:ph type="title" orient="vert"/>
          </p:nvPr>
        </p:nvSpPr>
        <p:spPr>
          <a:xfrm>
            <a:off x="8475542" y="758952"/>
            <a:ext cx="2954458" cy="4986002"/>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79AA8A4-66BC-4E80-ABE3-F533F82B88CA}"/>
              </a:ext>
            </a:extLst>
          </p:cNvPr>
          <p:cNvSpPr>
            <a:spLocks noGrp="1"/>
          </p:cNvSpPr>
          <p:nvPr>
            <p:ph type="body" orient="vert" idx="1"/>
          </p:nvPr>
        </p:nvSpPr>
        <p:spPr>
          <a:xfrm>
            <a:off x="758952" y="758952"/>
            <a:ext cx="7407586" cy="49860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DDA4EA6-6A1A-48ED-9D79-A438561C7E79}"/>
              </a:ext>
            </a:extLst>
          </p:cNvPr>
          <p:cNvSpPr>
            <a:spLocks noGrp="1"/>
          </p:cNvSpPr>
          <p:nvPr>
            <p:ph type="dt" sz="half" idx="10"/>
          </p:nvPr>
        </p:nvSpPr>
        <p:spPr/>
        <p:txBody>
          <a:bodyPr/>
          <a:lstStyle/>
          <a:p>
            <a:pPr algn="r"/>
            <a:fld id="{53BEF823-48A5-43FC-BE03-E79964288B41}" type="datetimeFigureOut">
              <a:rPr lang="en-US" smtClean="0"/>
              <a:pPr algn="r"/>
              <a:t>10/8/2021</a:t>
            </a:fld>
            <a:endParaRPr lang="en-US" dirty="0"/>
          </a:p>
        </p:txBody>
      </p:sp>
      <p:sp>
        <p:nvSpPr>
          <p:cNvPr id="8" name="Footer Placeholder 7">
            <a:extLst>
              <a:ext uri="{FF2B5EF4-FFF2-40B4-BE49-F238E27FC236}">
                <a16:creationId xmlns:a16="http://schemas.microsoft.com/office/drawing/2014/main" id="{F049B2BA-9250-4EBF-8820-10BDA5C1C62B}"/>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1F914475-55F3-4C46-BAE2-E4D93E9E3781}"/>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398220189"/>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351BD-5252-4168-A69E-C6864AE297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748EEE-19C9-493B-836D-73B9E4A0BE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FA6BFE-11ED-4FB4-9F65-508B5B0F0DD3}"/>
              </a:ext>
            </a:extLst>
          </p:cNvPr>
          <p:cNvSpPr>
            <a:spLocks noGrp="1"/>
          </p:cNvSpPr>
          <p:nvPr>
            <p:ph type="dt" sz="half" idx="10"/>
          </p:nvPr>
        </p:nvSpPr>
        <p:spPr/>
        <p:txBody>
          <a:bodyPr/>
          <a:lstStyle/>
          <a:p>
            <a:pPr algn="r"/>
            <a:fld id="{53BEF823-48A5-43FC-BE03-E79964288B41}" type="datetimeFigureOut">
              <a:rPr lang="en-US" smtClean="0"/>
              <a:pPr algn="r"/>
              <a:t>10/8/2021</a:t>
            </a:fld>
            <a:endParaRPr lang="en-US" dirty="0"/>
          </a:p>
        </p:txBody>
      </p:sp>
      <p:sp>
        <p:nvSpPr>
          <p:cNvPr id="8" name="Footer Placeholder 7">
            <a:extLst>
              <a:ext uri="{FF2B5EF4-FFF2-40B4-BE49-F238E27FC236}">
                <a16:creationId xmlns:a16="http://schemas.microsoft.com/office/drawing/2014/main" id="{F90F536E-BEFF-4E0D-B4EC-39DE28C67CC3}"/>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36EE02AF-6FE1-4972-BD48-A82499AD67F6}"/>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560519045"/>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52EE-D9FC-4E51-9BFF-141F9192339F}"/>
              </a:ext>
            </a:extLst>
          </p:cNvPr>
          <p:cNvSpPr>
            <a:spLocks noGrp="1"/>
          </p:cNvSpPr>
          <p:nvPr>
            <p:ph type="title"/>
          </p:nvPr>
        </p:nvSpPr>
        <p:spPr>
          <a:xfrm>
            <a:off x="763051" y="2414016"/>
            <a:ext cx="10666949" cy="3099816"/>
          </a:xfrm>
        </p:spPr>
        <p:txBody>
          <a:bodyPr anchor="t"/>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1E086C4-4949-4E7A-A182-6709496A1C38}"/>
              </a:ext>
            </a:extLst>
          </p:cNvPr>
          <p:cNvSpPr>
            <a:spLocks noGrp="1"/>
          </p:cNvSpPr>
          <p:nvPr>
            <p:ph type="body" idx="1"/>
          </p:nvPr>
        </p:nvSpPr>
        <p:spPr>
          <a:xfrm>
            <a:off x="758952" y="1389888"/>
            <a:ext cx="10671048" cy="822960"/>
          </a:xfrm>
        </p:spPr>
        <p:txBody>
          <a:bodyPr anchor="ctr">
            <a:normAutofit/>
          </a:bodyPr>
          <a:lstStyle>
            <a:lvl1pPr marL="0" indent="0">
              <a:buNone/>
              <a:defRPr sz="2000" i="1">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3D12BC88-6A2B-4851-9568-23A4B74D9F98}"/>
              </a:ext>
            </a:extLst>
          </p:cNvPr>
          <p:cNvSpPr>
            <a:spLocks noGrp="1"/>
          </p:cNvSpPr>
          <p:nvPr>
            <p:ph type="dt" sz="half" idx="10"/>
          </p:nvPr>
        </p:nvSpPr>
        <p:spPr/>
        <p:txBody>
          <a:bodyPr/>
          <a:lstStyle/>
          <a:p>
            <a:pPr algn="r"/>
            <a:fld id="{53BEF823-48A5-43FC-BE03-E79964288B41}" type="datetimeFigureOut">
              <a:rPr lang="en-US" smtClean="0"/>
              <a:pPr algn="r"/>
              <a:t>10/8/2021</a:t>
            </a:fld>
            <a:endParaRPr lang="en-US" dirty="0"/>
          </a:p>
        </p:txBody>
      </p:sp>
      <p:sp>
        <p:nvSpPr>
          <p:cNvPr id="8" name="Footer Placeholder 7">
            <a:extLst>
              <a:ext uri="{FF2B5EF4-FFF2-40B4-BE49-F238E27FC236}">
                <a16:creationId xmlns:a16="http://schemas.microsoft.com/office/drawing/2014/main" id="{D882CFE5-65C3-4F46-9141-4645455947D2}"/>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5321B390-4E13-4481-AC02-FF126656C4C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917726178"/>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0E02F8-47BB-4D30-8EFE-69C9222D9EC4}"/>
              </a:ext>
            </a:extLst>
          </p:cNvPr>
          <p:cNvSpPr>
            <a:spLocks noGrp="1"/>
          </p:cNvSpPr>
          <p:nvPr>
            <p:ph sz="half" idx="1"/>
          </p:nvPr>
        </p:nvSpPr>
        <p:spPr>
          <a:xfrm>
            <a:off x="5184648" y="758952"/>
            <a:ext cx="6245352" cy="2240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A844D33-6BF0-4205-A542-8537E3515938}"/>
              </a:ext>
            </a:extLst>
          </p:cNvPr>
          <p:cNvSpPr>
            <a:spLocks noGrp="1"/>
          </p:cNvSpPr>
          <p:nvPr>
            <p:ph sz="half" idx="2"/>
          </p:nvPr>
        </p:nvSpPr>
        <p:spPr>
          <a:xfrm>
            <a:off x="5184647" y="3273551"/>
            <a:ext cx="6245351" cy="2240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a:extLst>
              <a:ext uri="{FF2B5EF4-FFF2-40B4-BE49-F238E27FC236}">
                <a16:creationId xmlns:a16="http://schemas.microsoft.com/office/drawing/2014/main" id="{D6953A83-D2BE-4015-8D64-BE93DDFE5D21}"/>
              </a:ext>
            </a:extLst>
          </p:cNvPr>
          <p:cNvSpPr>
            <a:spLocks noGrp="1"/>
          </p:cNvSpPr>
          <p:nvPr>
            <p:ph type="dt" sz="half" idx="10"/>
          </p:nvPr>
        </p:nvSpPr>
        <p:spPr/>
        <p:txBody>
          <a:bodyPr/>
          <a:lstStyle/>
          <a:p>
            <a:pPr algn="r"/>
            <a:fld id="{53BEF823-48A5-43FC-BE03-E79964288B41}" type="datetimeFigureOut">
              <a:rPr lang="en-US" smtClean="0"/>
              <a:pPr algn="r"/>
              <a:t>10/8/2021</a:t>
            </a:fld>
            <a:endParaRPr lang="en-US" dirty="0"/>
          </a:p>
        </p:txBody>
      </p:sp>
      <p:sp>
        <p:nvSpPr>
          <p:cNvPr id="10" name="Footer Placeholder 9">
            <a:extLst>
              <a:ext uri="{FF2B5EF4-FFF2-40B4-BE49-F238E27FC236}">
                <a16:creationId xmlns:a16="http://schemas.microsoft.com/office/drawing/2014/main" id="{BA849E67-05F9-4033-B033-74D6B8C8E77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DFAAC6AA-CFFB-438F-9327-DDB023E2E14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5" name="Title 4">
            <a:extLst>
              <a:ext uri="{FF2B5EF4-FFF2-40B4-BE49-F238E27FC236}">
                <a16:creationId xmlns:a16="http://schemas.microsoft.com/office/drawing/2014/main" id="{BA4960CB-ABA7-4442-AB15-FE444F23C6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0473154"/>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348291-9C7D-407E-8D07-FA3A323EA973}"/>
              </a:ext>
            </a:extLst>
          </p:cNvPr>
          <p:cNvSpPr>
            <a:spLocks noGrp="1"/>
          </p:cNvSpPr>
          <p:nvPr>
            <p:ph type="body" idx="1"/>
          </p:nvPr>
        </p:nvSpPr>
        <p:spPr>
          <a:xfrm>
            <a:off x="5184648" y="758952"/>
            <a:ext cx="6245352"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A192D2-8BA6-4A4D-814D-AD37A2A10AC8}"/>
              </a:ext>
            </a:extLst>
          </p:cNvPr>
          <p:cNvSpPr>
            <a:spLocks noGrp="1"/>
          </p:cNvSpPr>
          <p:nvPr>
            <p:ph sz="half" idx="2"/>
          </p:nvPr>
        </p:nvSpPr>
        <p:spPr>
          <a:xfrm>
            <a:off x="5190323" y="1377198"/>
            <a:ext cx="6239675"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6FD4BC-C948-41C4-BA24-5D26147E1C97}"/>
              </a:ext>
            </a:extLst>
          </p:cNvPr>
          <p:cNvSpPr>
            <a:spLocks noGrp="1"/>
          </p:cNvSpPr>
          <p:nvPr>
            <p:ph type="body" sz="quarter" idx="3"/>
          </p:nvPr>
        </p:nvSpPr>
        <p:spPr>
          <a:xfrm>
            <a:off x="5184647" y="3319548"/>
            <a:ext cx="6245351"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2E359C-F73D-4F1B-9F9A-6D628567105D}"/>
              </a:ext>
            </a:extLst>
          </p:cNvPr>
          <p:cNvSpPr>
            <a:spLocks noGrp="1"/>
          </p:cNvSpPr>
          <p:nvPr>
            <p:ph sz="quarter" idx="4"/>
          </p:nvPr>
        </p:nvSpPr>
        <p:spPr>
          <a:xfrm>
            <a:off x="5184646" y="3932372"/>
            <a:ext cx="6245352"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a:extLst>
              <a:ext uri="{FF2B5EF4-FFF2-40B4-BE49-F238E27FC236}">
                <a16:creationId xmlns:a16="http://schemas.microsoft.com/office/drawing/2014/main" id="{D76B63AE-38FF-40DD-A543-32DD98E6BDB2}"/>
              </a:ext>
            </a:extLst>
          </p:cNvPr>
          <p:cNvSpPr>
            <a:spLocks noGrp="1"/>
          </p:cNvSpPr>
          <p:nvPr>
            <p:ph type="title"/>
          </p:nvPr>
        </p:nvSpPr>
        <p:spPr/>
        <p:txBody>
          <a:bodyPr/>
          <a:lstStyle/>
          <a:p>
            <a:r>
              <a:rPr lang="en-US"/>
              <a:t>Click to edit Master title style</a:t>
            </a:r>
            <a:endParaRPr lang="en-US" dirty="0"/>
          </a:p>
        </p:txBody>
      </p:sp>
      <p:sp>
        <p:nvSpPr>
          <p:cNvPr id="12" name="Date Placeholder 11">
            <a:extLst>
              <a:ext uri="{FF2B5EF4-FFF2-40B4-BE49-F238E27FC236}">
                <a16:creationId xmlns:a16="http://schemas.microsoft.com/office/drawing/2014/main" id="{C686C0EB-E082-4BAB-99E8-B42F3C28B20F}"/>
              </a:ext>
            </a:extLst>
          </p:cNvPr>
          <p:cNvSpPr>
            <a:spLocks noGrp="1"/>
          </p:cNvSpPr>
          <p:nvPr>
            <p:ph type="dt" sz="half" idx="10"/>
          </p:nvPr>
        </p:nvSpPr>
        <p:spPr/>
        <p:txBody>
          <a:bodyPr/>
          <a:lstStyle/>
          <a:p>
            <a:pPr algn="r"/>
            <a:fld id="{53BEF823-48A5-43FC-BE03-E79964288B41}" type="datetimeFigureOut">
              <a:rPr lang="en-US" smtClean="0"/>
              <a:pPr algn="r"/>
              <a:t>10/8/2021</a:t>
            </a:fld>
            <a:endParaRPr lang="en-US" dirty="0"/>
          </a:p>
        </p:txBody>
      </p:sp>
      <p:sp>
        <p:nvSpPr>
          <p:cNvPr id="13" name="Footer Placeholder 12">
            <a:extLst>
              <a:ext uri="{FF2B5EF4-FFF2-40B4-BE49-F238E27FC236}">
                <a16:creationId xmlns:a16="http://schemas.microsoft.com/office/drawing/2014/main" id="{B3CB0152-BA1F-48C7-A66F-3ADB51C94B97}"/>
              </a:ext>
            </a:extLst>
          </p:cNvPr>
          <p:cNvSpPr>
            <a:spLocks noGrp="1"/>
          </p:cNvSpPr>
          <p:nvPr>
            <p:ph type="ftr" sz="quarter" idx="11"/>
          </p:nvPr>
        </p:nvSpPr>
        <p:spPr/>
        <p:txBody>
          <a:bodyPr/>
          <a:lstStyle/>
          <a:p>
            <a:pPr algn="l"/>
            <a:endParaRPr lang="en-US" dirty="0"/>
          </a:p>
        </p:txBody>
      </p:sp>
      <p:sp>
        <p:nvSpPr>
          <p:cNvPr id="14" name="Slide Number Placeholder 13">
            <a:extLst>
              <a:ext uri="{FF2B5EF4-FFF2-40B4-BE49-F238E27FC236}">
                <a16:creationId xmlns:a16="http://schemas.microsoft.com/office/drawing/2014/main" id="{BD1C21B3-5CF6-415F-8295-EED3DF5CB55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94827402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470D5-4EB9-4410-A8AE-6D85F19239FF}"/>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5887FB59-BA77-4864-B9E8-994851250CB4}"/>
              </a:ext>
            </a:extLst>
          </p:cNvPr>
          <p:cNvSpPr>
            <a:spLocks noGrp="1"/>
          </p:cNvSpPr>
          <p:nvPr>
            <p:ph type="dt" sz="half" idx="10"/>
          </p:nvPr>
        </p:nvSpPr>
        <p:spPr/>
        <p:txBody>
          <a:bodyPr/>
          <a:lstStyle/>
          <a:p>
            <a:pPr algn="r"/>
            <a:fld id="{53BEF823-48A5-43FC-BE03-E79964288B41}" type="datetimeFigureOut">
              <a:rPr lang="en-US" smtClean="0"/>
              <a:pPr algn="r"/>
              <a:t>10/8/2021</a:t>
            </a:fld>
            <a:endParaRPr lang="en-US" dirty="0"/>
          </a:p>
        </p:txBody>
      </p:sp>
      <p:sp>
        <p:nvSpPr>
          <p:cNvPr id="7" name="Footer Placeholder 6">
            <a:extLst>
              <a:ext uri="{FF2B5EF4-FFF2-40B4-BE49-F238E27FC236}">
                <a16:creationId xmlns:a16="http://schemas.microsoft.com/office/drawing/2014/main" id="{B6F0BC0B-BA67-455B-B567-1473DF0628BE}"/>
              </a:ext>
            </a:extLst>
          </p:cNvPr>
          <p:cNvSpPr>
            <a:spLocks noGrp="1"/>
          </p:cNvSpPr>
          <p:nvPr>
            <p:ph type="ftr" sz="quarter" idx="11"/>
          </p:nvPr>
        </p:nvSpPr>
        <p:spPr/>
        <p:txBody>
          <a:bodyPr/>
          <a:lstStyle/>
          <a:p>
            <a:pPr algn="l"/>
            <a:endParaRPr lang="en-US" dirty="0"/>
          </a:p>
        </p:txBody>
      </p:sp>
      <p:sp>
        <p:nvSpPr>
          <p:cNvPr id="8" name="Slide Number Placeholder 7">
            <a:extLst>
              <a:ext uri="{FF2B5EF4-FFF2-40B4-BE49-F238E27FC236}">
                <a16:creationId xmlns:a16="http://schemas.microsoft.com/office/drawing/2014/main" id="{2CF0BCF3-6FB5-4529-AA6A-A31467351EF5}"/>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25367492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BF1315B-6865-4A5A-91C1-B75339038903}"/>
              </a:ext>
            </a:extLst>
          </p:cNvPr>
          <p:cNvSpPr>
            <a:spLocks noGrp="1"/>
          </p:cNvSpPr>
          <p:nvPr>
            <p:ph type="dt" sz="half" idx="10"/>
          </p:nvPr>
        </p:nvSpPr>
        <p:spPr/>
        <p:txBody>
          <a:bodyPr/>
          <a:lstStyle/>
          <a:p>
            <a:pPr algn="r"/>
            <a:fld id="{53BEF823-48A5-43FC-BE03-E79964288B41}" type="datetimeFigureOut">
              <a:rPr lang="en-US" smtClean="0"/>
              <a:pPr algn="r"/>
              <a:t>10/8/2021</a:t>
            </a:fld>
            <a:endParaRPr lang="en-US" dirty="0"/>
          </a:p>
        </p:txBody>
      </p:sp>
      <p:sp>
        <p:nvSpPr>
          <p:cNvPr id="6" name="Footer Placeholder 5">
            <a:extLst>
              <a:ext uri="{FF2B5EF4-FFF2-40B4-BE49-F238E27FC236}">
                <a16:creationId xmlns:a16="http://schemas.microsoft.com/office/drawing/2014/main" id="{DD536720-08C7-43DE-8EB5-CAB52D0E96B1}"/>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6D2477AF-B012-491C-AE42-22DE1203BE8D}"/>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609485795"/>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D183AC-72A9-43F5-A1B3-1D7A6A4C7EEB}"/>
              </a:ext>
            </a:extLst>
          </p:cNvPr>
          <p:cNvSpPr>
            <a:spLocks noGrp="1"/>
          </p:cNvSpPr>
          <p:nvPr>
            <p:ph idx="1"/>
          </p:nvPr>
        </p:nvSpPr>
        <p:spPr>
          <a:xfrm>
            <a:off x="5183188" y="758951"/>
            <a:ext cx="6245352" cy="4754881"/>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4045592-52ED-4270-ACBB-BCC528DAC407}"/>
              </a:ext>
            </a:extLst>
          </p:cNvPr>
          <p:cNvSpPr>
            <a:spLocks noGrp="1"/>
          </p:cNvSpPr>
          <p:nvPr>
            <p:ph type="body" sz="half" idx="2"/>
          </p:nvPr>
        </p:nvSpPr>
        <p:spPr>
          <a:xfrm>
            <a:off x="758953" y="3815080"/>
            <a:ext cx="3831336" cy="169875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99A93518-F9B5-418F-9883-BEF8359B045A}"/>
              </a:ext>
            </a:extLst>
          </p:cNvPr>
          <p:cNvSpPr>
            <a:spLocks noGrp="1"/>
          </p:cNvSpPr>
          <p:nvPr>
            <p:ph type="dt" sz="half" idx="10"/>
          </p:nvPr>
        </p:nvSpPr>
        <p:spPr/>
        <p:txBody>
          <a:bodyPr/>
          <a:lstStyle/>
          <a:p>
            <a:pPr algn="r"/>
            <a:fld id="{53BEF823-48A5-43FC-BE03-E79964288B41}" type="datetimeFigureOut">
              <a:rPr lang="en-US" smtClean="0"/>
              <a:pPr algn="r"/>
              <a:t>10/8/2021</a:t>
            </a:fld>
            <a:endParaRPr lang="en-US" dirty="0"/>
          </a:p>
        </p:txBody>
      </p:sp>
      <p:sp>
        <p:nvSpPr>
          <p:cNvPr id="10" name="Footer Placeholder 9">
            <a:extLst>
              <a:ext uri="{FF2B5EF4-FFF2-40B4-BE49-F238E27FC236}">
                <a16:creationId xmlns:a16="http://schemas.microsoft.com/office/drawing/2014/main" id="{27B9FFE7-C4AB-425B-9B56-E412C72212A0}"/>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59231052-EBA8-4781-B28A-2FEA8BE523F3}"/>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CBDBF9E7-F686-4FA1-9BA5-69BDD014B0D3}"/>
              </a:ext>
            </a:extLst>
          </p:cNvPr>
          <p:cNvSpPr>
            <a:spLocks noGrp="1"/>
          </p:cNvSpPr>
          <p:nvPr>
            <p:ph type="title"/>
          </p:nvPr>
        </p:nvSpPr>
        <p:spPr>
          <a:xfrm>
            <a:off x="758952" y="758952"/>
            <a:ext cx="3831336" cy="2930179"/>
          </a:xfrm>
        </p:spPr>
        <p:txBody>
          <a:bodyPr/>
          <a:lstStyle/>
          <a:p>
            <a:r>
              <a:rPr lang="en-US"/>
              <a:t>Click to edit Master title style</a:t>
            </a:r>
            <a:endParaRPr lang="en-US" dirty="0"/>
          </a:p>
        </p:txBody>
      </p:sp>
    </p:spTree>
    <p:extLst>
      <p:ext uri="{BB962C8B-B14F-4D97-AF65-F5344CB8AC3E}">
        <p14:creationId xmlns:p14="http://schemas.microsoft.com/office/powerpoint/2010/main" val="3775366183"/>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116CF06-B27C-4DC4-981D-38E31997BD16}"/>
              </a:ext>
            </a:extLst>
          </p:cNvPr>
          <p:cNvSpPr>
            <a:spLocks noGrp="1"/>
          </p:cNvSpPr>
          <p:nvPr>
            <p:ph type="pic" idx="1"/>
          </p:nvPr>
        </p:nvSpPr>
        <p:spPr>
          <a:xfrm>
            <a:off x="5183188" y="758951"/>
            <a:ext cx="6245352" cy="475488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1976E66-2CB3-4F47-97F6-077C42818316}"/>
              </a:ext>
            </a:extLst>
          </p:cNvPr>
          <p:cNvSpPr>
            <a:spLocks noGrp="1"/>
          </p:cNvSpPr>
          <p:nvPr>
            <p:ph type="body" sz="half" idx="2"/>
          </p:nvPr>
        </p:nvSpPr>
        <p:spPr>
          <a:xfrm>
            <a:off x="758952" y="3794760"/>
            <a:ext cx="3831336" cy="1719072"/>
          </a:xfrm>
        </p:spPr>
        <p:txBody>
          <a:bodyPr>
            <a:normAutofit/>
          </a:bodyPr>
          <a:lstStyle>
            <a:lvl1pPr marL="0" indent="0">
              <a:buNone/>
              <a:defRPr sz="20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71414C9F-CBBD-4D5E-A831-BC0CDFEBCEF3}"/>
              </a:ext>
            </a:extLst>
          </p:cNvPr>
          <p:cNvSpPr>
            <a:spLocks noGrp="1"/>
          </p:cNvSpPr>
          <p:nvPr>
            <p:ph type="dt" sz="half" idx="10"/>
          </p:nvPr>
        </p:nvSpPr>
        <p:spPr/>
        <p:txBody>
          <a:bodyPr/>
          <a:lstStyle/>
          <a:p>
            <a:pPr algn="r"/>
            <a:fld id="{53BEF823-48A5-43FC-BE03-E79964288B41}" type="datetimeFigureOut">
              <a:rPr lang="en-US" smtClean="0"/>
              <a:pPr algn="r"/>
              <a:t>10/8/2021</a:t>
            </a:fld>
            <a:endParaRPr lang="en-US" dirty="0"/>
          </a:p>
        </p:txBody>
      </p:sp>
      <p:sp>
        <p:nvSpPr>
          <p:cNvPr id="10" name="Footer Placeholder 9">
            <a:extLst>
              <a:ext uri="{FF2B5EF4-FFF2-40B4-BE49-F238E27FC236}">
                <a16:creationId xmlns:a16="http://schemas.microsoft.com/office/drawing/2014/main" id="{F58DC0C8-B580-442D-8DAC-4F0F869B1F1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1B0D29E8-DFEE-49AB-83AF-85FF25252A3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D0EAAF1B-6B6E-4D37-8F57-E403C6371A00}"/>
              </a:ext>
            </a:extLst>
          </p:cNvPr>
          <p:cNvSpPr>
            <a:spLocks noGrp="1"/>
          </p:cNvSpPr>
          <p:nvPr>
            <p:ph type="title"/>
          </p:nvPr>
        </p:nvSpPr>
        <p:spPr>
          <a:xfrm>
            <a:off x="758952" y="758952"/>
            <a:ext cx="3831336" cy="2926080"/>
          </a:xfrm>
        </p:spPr>
        <p:txBody>
          <a:bodyPr/>
          <a:lstStyle/>
          <a:p>
            <a:r>
              <a:rPr lang="en-US"/>
              <a:t>Click to edit Master title style</a:t>
            </a:r>
            <a:endParaRPr lang="en-US" dirty="0"/>
          </a:p>
        </p:txBody>
      </p:sp>
    </p:spTree>
    <p:extLst>
      <p:ext uri="{BB962C8B-B14F-4D97-AF65-F5344CB8AC3E}">
        <p14:creationId xmlns:p14="http://schemas.microsoft.com/office/powerpoint/2010/main" val="193101449"/>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6" title="Page Number Shape">
            <a:extLst>
              <a:ext uri="{FF2B5EF4-FFF2-40B4-BE49-F238E27FC236}">
                <a16:creationId xmlns:a16="http://schemas.microsoft.com/office/drawing/2014/main" id="{72411438-92A5-42B0-9C54-EA4FB32ACB5E}"/>
              </a:ext>
            </a:extLst>
          </p:cNvPr>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2" name="Title Placeholder 1">
            <a:extLst>
              <a:ext uri="{FF2B5EF4-FFF2-40B4-BE49-F238E27FC236}">
                <a16:creationId xmlns:a16="http://schemas.microsoft.com/office/drawing/2014/main" id="{0D56E4D8-47B6-4DEC-BD29-B3B6ED4CC739}"/>
              </a:ext>
            </a:extLst>
          </p:cNvPr>
          <p:cNvSpPr>
            <a:spLocks noGrp="1"/>
          </p:cNvSpPr>
          <p:nvPr>
            <p:ph type="title"/>
          </p:nvPr>
        </p:nvSpPr>
        <p:spPr>
          <a:xfrm>
            <a:off x="758952" y="758952"/>
            <a:ext cx="3831336" cy="47548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F0F5D4C-4873-4052-A294-99CCB9421C4A}"/>
              </a:ext>
            </a:extLst>
          </p:cNvPr>
          <p:cNvSpPr>
            <a:spLocks noGrp="1"/>
          </p:cNvSpPr>
          <p:nvPr>
            <p:ph type="body" idx="1"/>
          </p:nvPr>
        </p:nvSpPr>
        <p:spPr>
          <a:xfrm>
            <a:off x="5184648" y="758952"/>
            <a:ext cx="6245352" cy="475488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41D62B3-3490-46B4-A10E-33FCE4A1FBB5}"/>
              </a:ext>
            </a:extLst>
          </p:cNvPr>
          <p:cNvSpPr>
            <a:spLocks noGrp="1"/>
          </p:cNvSpPr>
          <p:nvPr>
            <p:ph type="dt" sz="half" idx="2"/>
          </p:nvPr>
        </p:nvSpPr>
        <p:spPr>
          <a:xfrm>
            <a:off x="7616952" y="6007608"/>
            <a:ext cx="3813048" cy="365125"/>
          </a:xfrm>
          <a:prstGeom prst="rect">
            <a:avLst/>
          </a:prstGeom>
        </p:spPr>
        <p:txBody>
          <a:bodyPr vert="horz" lIns="91440" tIns="45720" rIns="91440" bIns="45720" rtlCol="0" anchor="ctr"/>
          <a:lstStyle>
            <a:lvl1pPr algn="r">
              <a:defRPr sz="1000" spc="50" baseline="0">
                <a:solidFill>
                  <a:schemeClr val="tx1">
                    <a:lumMod val="85000"/>
                    <a:lumOff val="15000"/>
                  </a:schemeClr>
                </a:solidFill>
              </a:defRPr>
            </a:lvl1pPr>
          </a:lstStyle>
          <a:p>
            <a:pPr algn="r"/>
            <a:fld id="{53BEF823-48A5-43FC-BE03-E79964288B41}" type="datetimeFigureOut">
              <a:rPr lang="en-US" smtClean="0"/>
              <a:pPr algn="r"/>
              <a:t>10/8/2021</a:t>
            </a:fld>
            <a:endParaRPr lang="en-US" dirty="0"/>
          </a:p>
        </p:txBody>
      </p:sp>
      <p:sp>
        <p:nvSpPr>
          <p:cNvPr id="5" name="Footer Placeholder 4">
            <a:extLst>
              <a:ext uri="{FF2B5EF4-FFF2-40B4-BE49-F238E27FC236}">
                <a16:creationId xmlns:a16="http://schemas.microsoft.com/office/drawing/2014/main" id="{97424CB1-7D5F-4F52-9F99-7068F5819E8C}"/>
              </a:ext>
            </a:extLst>
          </p:cNvPr>
          <p:cNvSpPr>
            <a:spLocks noGrp="1"/>
          </p:cNvSpPr>
          <p:nvPr>
            <p:ph type="ftr" sz="quarter" idx="3"/>
          </p:nvPr>
        </p:nvSpPr>
        <p:spPr>
          <a:xfrm>
            <a:off x="758952" y="6007608"/>
            <a:ext cx="3831336" cy="365125"/>
          </a:xfrm>
          <a:prstGeom prst="rect">
            <a:avLst/>
          </a:prstGeom>
        </p:spPr>
        <p:txBody>
          <a:bodyPr vert="horz" lIns="91440" tIns="45720" rIns="91440" bIns="45720" rtlCol="0" anchor="ctr"/>
          <a:lstStyle>
            <a:lvl1pPr algn="l">
              <a:defRPr sz="1000" spc="50" baseline="0">
                <a:solidFill>
                  <a:schemeClr val="tx1">
                    <a:lumMod val="85000"/>
                    <a:lumOff val="15000"/>
                  </a:schemeClr>
                </a:solidFill>
              </a:defRPr>
            </a:lvl1pPr>
          </a:lstStyle>
          <a:p>
            <a:pPr algn="l"/>
            <a:endParaRPr lang="en-US" dirty="0"/>
          </a:p>
        </p:txBody>
      </p:sp>
      <p:sp>
        <p:nvSpPr>
          <p:cNvPr id="6" name="Slide Number Placeholder 5">
            <a:extLst>
              <a:ext uri="{FF2B5EF4-FFF2-40B4-BE49-F238E27FC236}">
                <a16:creationId xmlns:a16="http://schemas.microsoft.com/office/drawing/2014/main" id="{1A1F9CC9-1431-4569-B2F1-D04814955381}"/>
              </a:ext>
            </a:extLst>
          </p:cNvPr>
          <p:cNvSpPr>
            <a:spLocks noGrp="1"/>
          </p:cNvSpPr>
          <p:nvPr>
            <p:ph type="sldNum" sz="quarter" idx="4"/>
          </p:nvPr>
        </p:nvSpPr>
        <p:spPr>
          <a:xfrm>
            <a:off x="11786616" y="6007608"/>
            <a:ext cx="411480" cy="365125"/>
          </a:xfrm>
          <a:prstGeom prst="rect">
            <a:avLst/>
          </a:prstGeom>
        </p:spPr>
        <p:txBody>
          <a:bodyPr vert="horz" lIns="45720" tIns="45720" rIns="45720" bIns="45720" rtlCol="0" anchor="ctr"/>
          <a:lstStyle>
            <a:lvl1pPr algn="r">
              <a:defRPr sz="900" b="1">
                <a:solidFill>
                  <a:schemeClr val="bg1"/>
                </a:solidFill>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417240483"/>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hf hdr="0" ftr="0" dt="0"/>
  <p:txStyles>
    <p:titleStyle>
      <a:lvl1pPr algn="l" defTabSz="914400" rtl="0" eaLnBrk="1" latinLnBrk="0" hangingPunct="1">
        <a:lnSpc>
          <a:spcPct val="90000"/>
        </a:lnSpc>
        <a:spcBef>
          <a:spcPct val="0"/>
        </a:spcBef>
        <a:buNone/>
        <a:defRPr sz="6000" i="1" kern="1200" spc="100" baseline="0">
          <a:solidFill>
            <a:schemeClr val="tx1">
              <a:lumMod val="85000"/>
              <a:lumOff val="15000"/>
            </a:schemeClr>
          </a:solidFill>
          <a:latin typeface="+mj-lt"/>
          <a:ea typeface="+mj-ea"/>
          <a:cs typeface="+mj-cs"/>
        </a:defRPr>
      </a:lvl1pPr>
    </p:titleStyle>
    <p:body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127FD7A-98E8-4D4C-B0FF-CEF047C94F4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a:stretch/>
        </p:blipFill>
        <p:spPr>
          <a:xfrm>
            <a:off x="1" y="10"/>
            <a:ext cx="12191999" cy="6857990"/>
          </a:xfrm>
          <a:prstGeom prst="rect">
            <a:avLst/>
          </a:prstGeom>
        </p:spPr>
      </p:pic>
      <p:sp>
        <p:nvSpPr>
          <p:cNvPr id="11" name="Rectangle 10">
            <a:extLst>
              <a:ext uri="{FF2B5EF4-FFF2-40B4-BE49-F238E27FC236}">
                <a16:creationId xmlns:a16="http://schemas.microsoft.com/office/drawing/2014/main" id="{50828E5B-9EDE-4D1D-8C59-333EDC952C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1840754"/>
            <a:ext cx="12188952" cy="501724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78992" y="3513151"/>
            <a:ext cx="10317173" cy="1347206"/>
          </a:xfrm>
        </p:spPr>
        <p:txBody>
          <a:bodyPr anchor="b">
            <a:noAutofit/>
          </a:bodyPr>
          <a:lstStyle/>
          <a:p>
            <a:r>
              <a:rPr lang="en-US" sz="4000" dirty="0">
                <a:solidFill>
                  <a:srgbClr val="FFFFFF"/>
                </a:solidFill>
                <a:cs typeface="Calibri Light"/>
              </a:rPr>
              <a:t>MHD Drag Reduction in Turbulent Flows of </a:t>
            </a:r>
            <a:r>
              <a:rPr lang="en-US" sz="4000" dirty="0">
                <a:solidFill>
                  <a:srgbClr val="FFFFFF"/>
                </a:solidFill>
                <a:latin typeface="Sitka Banner"/>
                <a:cs typeface="Calibri Light"/>
              </a:rPr>
              <a:t>Poorly </a:t>
            </a:r>
            <a:r>
              <a:rPr lang="en-US" sz="4000" dirty="0">
                <a:solidFill>
                  <a:srgbClr val="FFFFFF"/>
                </a:solidFill>
                <a:cs typeface="Calibri Light"/>
              </a:rPr>
              <a:t>Conducting Fluid</a:t>
            </a:r>
            <a:endParaRPr lang="en-US" sz="4000" dirty="0">
              <a:solidFill>
                <a:srgbClr val="FFFFFF"/>
              </a:solidFill>
            </a:endParaRPr>
          </a:p>
        </p:txBody>
      </p:sp>
      <p:sp>
        <p:nvSpPr>
          <p:cNvPr id="3" name="Subtitle 2"/>
          <p:cNvSpPr>
            <a:spLocks noGrp="1"/>
          </p:cNvSpPr>
          <p:nvPr>
            <p:ph type="subTitle" idx="1"/>
          </p:nvPr>
        </p:nvSpPr>
        <p:spPr>
          <a:xfrm>
            <a:off x="1078992" y="5162507"/>
            <a:ext cx="8714346" cy="771097"/>
          </a:xfrm>
        </p:spPr>
        <p:txBody>
          <a:bodyPr vert="horz" lIns="91440" tIns="45720" rIns="91440" bIns="45720" rtlCol="0" anchor="t">
            <a:normAutofit fontScale="92500" lnSpcReduction="10000"/>
          </a:bodyPr>
          <a:lstStyle/>
          <a:p>
            <a:r>
              <a:rPr lang="en-US" dirty="0">
                <a:solidFill>
                  <a:srgbClr val="FFFFFF"/>
                </a:solidFill>
                <a:latin typeface="Sitka Banner"/>
              </a:rPr>
              <a:t>M Vishnu Sankar </a:t>
            </a:r>
            <a:endParaRPr lang="en-US">
              <a:latin typeface="Sitka Banner"/>
            </a:endParaRPr>
          </a:p>
          <a:p>
            <a:r>
              <a:rPr lang="en-US" dirty="0">
                <a:solidFill>
                  <a:srgbClr val="FFFFFF"/>
                </a:solidFill>
                <a:latin typeface="Sitka Banner"/>
              </a:rPr>
              <a:t>18B030013</a:t>
            </a:r>
          </a:p>
        </p:txBody>
      </p:sp>
      <p:cxnSp>
        <p:nvCxnSpPr>
          <p:cNvPr id="13" name="Straight Connector 12">
            <a:extLst>
              <a:ext uri="{FF2B5EF4-FFF2-40B4-BE49-F238E27FC236}">
                <a16:creationId xmlns:a16="http://schemas.microsoft.com/office/drawing/2014/main" id="{C56E7048-86CF-445D-8846-414F144FD8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75209" y="5016207"/>
            <a:ext cx="8618129"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5" name="Slide Number Placeholder 4">
            <a:extLst>
              <a:ext uri="{FF2B5EF4-FFF2-40B4-BE49-F238E27FC236}">
                <a16:creationId xmlns:a16="http://schemas.microsoft.com/office/drawing/2014/main" id="{FCAC6960-32CB-41B8-8CC2-2E423AA4F193}"/>
              </a:ext>
            </a:extLst>
          </p:cNvPr>
          <p:cNvSpPr>
            <a:spLocks noGrp="1"/>
          </p:cNvSpPr>
          <p:nvPr>
            <p:ph type="sldNum" sz="quarter" idx="12"/>
          </p:nvPr>
        </p:nvSpPr>
        <p:spPr/>
        <p:txBody>
          <a:bodyPr/>
          <a:lstStyle/>
          <a:p>
            <a:fld id="{D79E6812-DF0E-4B88-AFAA-EAC7168F54C0}" type="slidenum">
              <a:rPr lang="en-US" smtClean="0"/>
              <a:pPr algn="ctr"/>
              <a:t>1</a:t>
            </a:fld>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E01DD-D3DD-4A7C-A0AA-00FEDC319BAC}"/>
              </a:ext>
            </a:extLst>
          </p:cNvPr>
          <p:cNvSpPr>
            <a:spLocks noGrp="1"/>
          </p:cNvSpPr>
          <p:nvPr>
            <p:ph type="title"/>
          </p:nvPr>
        </p:nvSpPr>
        <p:spPr>
          <a:xfrm>
            <a:off x="693262" y="758952"/>
            <a:ext cx="10678602" cy="880487"/>
          </a:xfrm>
        </p:spPr>
        <p:txBody>
          <a:bodyPr>
            <a:normAutofit fontScale="90000"/>
          </a:bodyPr>
          <a:lstStyle/>
          <a:p>
            <a:r>
              <a:rPr lang="en-US" dirty="0"/>
              <a:t>References</a:t>
            </a:r>
          </a:p>
        </p:txBody>
      </p:sp>
      <p:sp>
        <p:nvSpPr>
          <p:cNvPr id="3" name="Content Placeholder 2">
            <a:extLst>
              <a:ext uri="{FF2B5EF4-FFF2-40B4-BE49-F238E27FC236}">
                <a16:creationId xmlns:a16="http://schemas.microsoft.com/office/drawing/2014/main" id="{6B926480-D88B-4F70-BC4C-316F50C91A27}"/>
              </a:ext>
            </a:extLst>
          </p:cNvPr>
          <p:cNvSpPr>
            <a:spLocks noGrp="1"/>
          </p:cNvSpPr>
          <p:nvPr>
            <p:ph idx="1"/>
          </p:nvPr>
        </p:nvSpPr>
        <p:spPr>
          <a:xfrm>
            <a:off x="687776" y="1568137"/>
            <a:ext cx="10677830" cy="4726013"/>
          </a:xfrm>
        </p:spPr>
        <p:txBody>
          <a:bodyPr vert="horz" lIns="91440" tIns="45720" rIns="91440" bIns="45720" rtlCol="0" anchor="t">
            <a:normAutofit/>
          </a:bodyPr>
          <a:lstStyle/>
          <a:p>
            <a:pPr marL="0" indent="0">
              <a:buNone/>
            </a:pPr>
            <a:r>
              <a:rPr lang="en-US" sz="1400" dirty="0">
                <a:latin typeface="Sitka Banner"/>
              </a:rPr>
              <a:t>[1] </a:t>
            </a:r>
            <a:r>
              <a:rPr lang="en-IN" sz="1400" dirty="0" err="1"/>
              <a:t>Hiromichi</a:t>
            </a:r>
            <a:r>
              <a:rPr lang="en-IN" sz="1400" dirty="0"/>
              <a:t> Kobayashi </a:t>
            </a:r>
            <a:r>
              <a:rPr lang="en-US" sz="1400" dirty="0"/>
              <a:t> </a:t>
            </a:r>
            <a:r>
              <a:rPr lang="en-US" sz="1400" i="1" dirty="0"/>
              <a:t>“Large eddy simulation of magnetohydrodynamic turbulent duct flows”</a:t>
            </a:r>
            <a:r>
              <a:rPr lang="en-US" sz="1400" dirty="0"/>
              <a:t>, Fluids 20, 015102 (2008); Submitted: 02 August 2007 . Accepted: 24 November 2007 . Published Online: 25 January 2008</a:t>
            </a:r>
          </a:p>
          <a:p>
            <a:pPr marL="0" indent="0">
              <a:buNone/>
            </a:pPr>
            <a:r>
              <a:rPr lang="en-US" sz="1400" dirty="0">
                <a:latin typeface="Sitka Banner"/>
              </a:rPr>
              <a:t>[2] </a:t>
            </a:r>
            <a:r>
              <a:rPr lang="de-DE" sz="1400" dirty="0"/>
              <a:t>T. Albrecht, J. Stiller, H. Metzkes, T. Weier, and G. Gerbeth </a:t>
            </a:r>
            <a:r>
              <a:rPr lang="en-US" sz="1400" i="1" dirty="0"/>
              <a:t>”Electromagnetic flow control in poor conductor”</a:t>
            </a:r>
            <a:r>
              <a:rPr lang="en-US" sz="1400" dirty="0"/>
              <a:t>, </a:t>
            </a:r>
            <a:r>
              <a:rPr lang="en-IN" sz="1400" dirty="0"/>
              <a:t>Eur. Phys. J. Special Topics 220, 275–285 (2013) © EDP Sciences, Springer-Verlag 20</a:t>
            </a:r>
            <a:endParaRPr lang="en-US" sz="1400" dirty="0">
              <a:latin typeface="Sitka Banner"/>
            </a:endParaRPr>
          </a:p>
        </p:txBody>
      </p:sp>
      <p:sp>
        <p:nvSpPr>
          <p:cNvPr id="4" name="Slide Number Placeholder 3">
            <a:extLst>
              <a:ext uri="{FF2B5EF4-FFF2-40B4-BE49-F238E27FC236}">
                <a16:creationId xmlns:a16="http://schemas.microsoft.com/office/drawing/2014/main" id="{B7C8E213-F39A-454F-9456-D1D042727E29}"/>
              </a:ext>
            </a:extLst>
          </p:cNvPr>
          <p:cNvSpPr>
            <a:spLocks noGrp="1"/>
          </p:cNvSpPr>
          <p:nvPr>
            <p:ph type="sldNum" sz="quarter" idx="12"/>
          </p:nvPr>
        </p:nvSpPr>
        <p:spPr/>
        <p:txBody>
          <a:bodyPr/>
          <a:lstStyle/>
          <a:p>
            <a:r>
              <a:rPr lang="en-US" dirty="0"/>
              <a:t>10</a:t>
            </a:r>
          </a:p>
        </p:txBody>
      </p:sp>
    </p:spTree>
    <p:extLst>
      <p:ext uri="{BB962C8B-B14F-4D97-AF65-F5344CB8AC3E}">
        <p14:creationId xmlns:p14="http://schemas.microsoft.com/office/powerpoint/2010/main" val="1702166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E01DD-D3DD-4A7C-A0AA-00FEDC319BAC}"/>
              </a:ext>
            </a:extLst>
          </p:cNvPr>
          <p:cNvSpPr>
            <a:spLocks noGrp="1"/>
          </p:cNvSpPr>
          <p:nvPr>
            <p:ph type="title"/>
          </p:nvPr>
        </p:nvSpPr>
        <p:spPr>
          <a:xfrm>
            <a:off x="689596" y="271626"/>
            <a:ext cx="10678602" cy="880487"/>
          </a:xfrm>
        </p:spPr>
        <p:txBody>
          <a:bodyPr>
            <a:normAutofit fontScale="90000"/>
          </a:bodyPr>
          <a:lstStyle/>
          <a:p>
            <a:pPr algn="ctr"/>
            <a:r>
              <a:rPr lang="en-US" dirty="0"/>
              <a:t>Motivation and Introduction</a:t>
            </a:r>
          </a:p>
        </p:txBody>
      </p:sp>
      <p:sp>
        <p:nvSpPr>
          <p:cNvPr id="3" name="Content Placeholder 2">
            <a:extLst>
              <a:ext uri="{FF2B5EF4-FFF2-40B4-BE49-F238E27FC236}">
                <a16:creationId xmlns:a16="http://schemas.microsoft.com/office/drawing/2014/main" id="{6B926480-D88B-4F70-BC4C-316F50C91A27}"/>
              </a:ext>
            </a:extLst>
          </p:cNvPr>
          <p:cNvSpPr>
            <a:spLocks noGrp="1"/>
          </p:cNvSpPr>
          <p:nvPr>
            <p:ph idx="1"/>
          </p:nvPr>
        </p:nvSpPr>
        <p:spPr>
          <a:xfrm>
            <a:off x="687776" y="1568137"/>
            <a:ext cx="10677830" cy="4726013"/>
          </a:xfrm>
        </p:spPr>
        <p:txBody>
          <a:bodyPr vert="horz" lIns="91440" tIns="45720" rIns="91440" bIns="45720" rtlCol="0" anchor="t">
            <a:normAutofit/>
          </a:bodyPr>
          <a:lstStyle/>
          <a:p>
            <a:pPr marL="0" indent="0">
              <a:buNone/>
            </a:pPr>
            <a:endParaRPr lang="en-US" sz="2400" dirty="0">
              <a:latin typeface="Sitka Banner"/>
            </a:endParaRPr>
          </a:p>
          <a:p>
            <a:endParaRPr lang="en-US" dirty="0"/>
          </a:p>
        </p:txBody>
      </p:sp>
      <p:sp>
        <p:nvSpPr>
          <p:cNvPr id="4" name="Slide Number Placeholder 3">
            <a:extLst>
              <a:ext uri="{FF2B5EF4-FFF2-40B4-BE49-F238E27FC236}">
                <a16:creationId xmlns:a16="http://schemas.microsoft.com/office/drawing/2014/main" id="{1FF5227F-21F2-427D-8B13-B916223ECD9C}"/>
              </a:ext>
            </a:extLst>
          </p:cNvPr>
          <p:cNvSpPr>
            <a:spLocks noGrp="1"/>
          </p:cNvSpPr>
          <p:nvPr>
            <p:ph type="sldNum" sz="quarter" idx="12"/>
          </p:nvPr>
        </p:nvSpPr>
        <p:spPr/>
        <p:txBody>
          <a:bodyPr/>
          <a:lstStyle/>
          <a:p>
            <a:pPr algn="ctr"/>
            <a:fld id="{D79E6812-DF0E-4B88-AFAA-EAC7168F54C0}" type="slidenum">
              <a:rPr lang="en-US" smtClean="0"/>
              <a:pPr algn="ctr"/>
              <a:t>2</a:t>
            </a:fld>
            <a:endParaRPr lang="en-US"/>
          </a:p>
        </p:txBody>
      </p:sp>
      <p:pic>
        <p:nvPicPr>
          <p:cNvPr id="5" name="Picture 5">
            <a:extLst>
              <a:ext uri="{FF2B5EF4-FFF2-40B4-BE49-F238E27FC236}">
                <a16:creationId xmlns:a16="http://schemas.microsoft.com/office/drawing/2014/main" id="{DAD3128E-A2AD-4716-BB3C-18283A807B5C}"/>
              </a:ext>
            </a:extLst>
          </p:cNvPr>
          <p:cNvPicPr>
            <a:picLocks noChangeAspect="1"/>
          </p:cNvPicPr>
          <p:nvPr/>
        </p:nvPicPr>
        <p:blipFill>
          <a:blip r:embed="rId3"/>
          <a:stretch>
            <a:fillRect/>
          </a:stretch>
        </p:blipFill>
        <p:spPr>
          <a:xfrm>
            <a:off x="1305698" y="1813097"/>
            <a:ext cx="2804983" cy="1577890"/>
          </a:xfrm>
          <a:prstGeom prst="rect">
            <a:avLst/>
          </a:prstGeom>
        </p:spPr>
      </p:pic>
      <p:pic>
        <p:nvPicPr>
          <p:cNvPr id="7" name="Picture 7" descr="Diagram&#10;&#10;Description automatically generated">
            <a:extLst>
              <a:ext uri="{FF2B5EF4-FFF2-40B4-BE49-F238E27FC236}">
                <a16:creationId xmlns:a16="http://schemas.microsoft.com/office/drawing/2014/main" id="{B9D8EA93-4A73-495B-A77D-55F2D93357EC}"/>
              </a:ext>
            </a:extLst>
          </p:cNvPr>
          <p:cNvPicPr>
            <a:picLocks noChangeAspect="1"/>
          </p:cNvPicPr>
          <p:nvPr/>
        </p:nvPicPr>
        <p:blipFill>
          <a:blip r:embed="rId4"/>
          <a:stretch>
            <a:fillRect/>
          </a:stretch>
        </p:blipFill>
        <p:spPr>
          <a:xfrm>
            <a:off x="4847968" y="1808673"/>
            <a:ext cx="2804983" cy="1586736"/>
          </a:xfrm>
          <a:prstGeom prst="rect">
            <a:avLst/>
          </a:prstGeom>
        </p:spPr>
      </p:pic>
      <p:pic>
        <p:nvPicPr>
          <p:cNvPr id="9" name="Picture 9" descr="Diagram&#10;&#10;Description automatically generated">
            <a:extLst>
              <a:ext uri="{FF2B5EF4-FFF2-40B4-BE49-F238E27FC236}">
                <a16:creationId xmlns:a16="http://schemas.microsoft.com/office/drawing/2014/main" id="{A3B1EA4B-22C1-4759-AA92-F3ACACFE2C57}"/>
              </a:ext>
            </a:extLst>
          </p:cNvPr>
          <p:cNvPicPr>
            <a:picLocks noChangeAspect="1"/>
          </p:cNvPicPr>
          <p:nvPr/>
        </p:nvPicPr>
        <p:blipFill>
          <a:blip r:embed="rId5"/>
          <a:stretch>
            <a:fillRect/>
          </a:stretch>
        </p:blipFill>
        <p:spPr>
          <a:xfrm>
            <a:off x="8328454" y="1816526"/>
            <a:ext cx="2804983" cy="1571032"/>
          </a:xfrm>
          <a:prstGeom prst="rect">
            <a:avLst/>
          </a:prstGeom>
        </p:spPr>
      </p:pic>
      <p:pic>
        <p:nvPicPr>
          <p:cNvPr id="11" name="Picture 11" descr="Diagram&#10;&#10;Description automatically generated">
            <a:extLst>
              <a:ext uri="{FF2B5EF4-FFF2-40B4-BE49-F238E27FC236}">
                <a16:creationId xmlns:a16="http://schemas.microsoft.com/office/drawing/2014/main" id="{D89A1B9A-E3FA-41E7-86B4-AABEDE68B583}"/>
              </a:ext>
            </a:extLst>
          </p:cNvPr>
          <p:cNvPicPr>
            <a:picLocks noChangeAspect="1"/>
          </p:cNvPicPr>
          <p:nvPr/>
        </p:nvPicPr>
        <p:blipFill>
          <a:blip r:embed="rId6"/>
          <a:stretch>
            <a:fillRect/>
          </a:stretch>
        </p:blipFill>
        <p:spPr>
          <a:xfrm>
            <a:off x="2853144" y="3857996"/>
            <a:ext cx="2804983" cy="1981416"/>
          </a:xfrm>
          <a:prstGeom prst="rect">
            <a:avLst/>
          </a:prstGeom>
        </p:spPr>
      </p:pic>
      <p:pic>
        <p:nvPicPr>
          <p:cNvPr id="14" name="Picture 14" descr="A picture containing text&#10;&#10;Description automatically generated">
            <a:extLst>
              <a:ext uri="{FF2B5EF4-FFF2-40B4-BE49-F238E27FC236}">
                <a16:creationId xmlns:a16="http://schemas.microsoft.com/office/drawing/2014/main" id="{E227CB94-F115-48A7-93EF-8DB953858E80}"/>
              </a:ext>
            </a:extLst>
          </p:cNvPr>
          <p:cNvPicPr>
            <a:picLocks noChangeAspect="1"/>
          </p:cNvPicPr>
          <p:nvPr/>
        </p:nvPicPr>
        <p:blipFill>
          <a:blip r:embed="rId7"/>
          <a:stretch>
            <a:fillRect/>
          </a:stretch>
        </p:blipFill>
        <p:spPr>
          <a:xfrm>
            <a:off x="6764849" y="3931088"/>
            <a:ext cx="2804983" cy="1835233"/>
          </a:xfrm>
          <a:prstGeom prst="rect">
            <a:avLst/>
          </a:prstGeom>
        </p:spPr>
      </p:pic>
    </p:spTree>
    <p:extLst>
      <p:ext uri="{BB962C8B-B14F-4D97-AF65-F5344CB8AC3E}">
        <p14:creationId xmlns:p14="http://schemas.microsoft.com/office/powerpoint/2010/main" val="2458213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E01DD-D3DD-4A7C-A0AA-00FEDC319BAC}"/>
              </a:ext>
            </a:extLst>
          </p:cNvPr>
          <p:cNvSpPr>
            <a:spLocks noGrp="1"/>
          </p:cNvSpPr>
          <p:nvPr>
            <p:ph type="title"/>
          </p:nvPr>
        </p:nvSpPr>
        <p:spPr>
          <a:xfrm>
            <a:off x="689596" y="271626"/>
            <a:ext cx="10678602" cy="880487"/>
          </a:xfrm>
        </p:spPr>
        <p:txBody>
          <a:bodyPr>
            <a:normAutofit fontScale="90000"/>
          </a:bodyPr>
          <a:lstStyle/>
          <a:p>
            <a:pPr algn="ctr"/>
            <a:r>
              <a:rPr lang="en-US" dirty="0"/>
              <a:t>Literature Review of Previous Work</a:t>
            </a:r>
          </a:p>
        </p:txBody>
      </p:sp>
      <p:sp>
        <p:nvSpPr>
          <p:cNvPr id="3" name="Content Placeholder 2">
            <a:extLst>
              <a:ext uri="{FF2B5EF4-FFF2-40B4-BE49-F238E27FC236}">
                <a16:creationId xmlns:a16="http://schemas.microsoft.com/office/drawing/2014/main" id="{6B926480-D88B-4F70-BC4C-316F50C91A27}"/>
              </a:ext>
            </a:extLst>
          </p:cNvPr>
          <p:cNvSpPr>
            <a:spLocks noGrp="1"/>
          </p:cNvSpPr>
          <p:nvPr>
            <p:ph idx="1"/>
          </p:nvPr>
        </p:nvSpPr>
        <p:spPr>
          <a:xfrm>
            <a:off x="687776" y="1568137"/>
            <a:ext cx="10677830" cy="4726013"/>
          </a:xfrm>
        </p:spPr>
        <p:txBody>
          <a:bodyPr vert="horz" lIns="91440" tIns="45720" rIns="91440" bIns="45720" rtlCol="0" anchor="t">
            <a:normAutofit/>
          </a:bodyPr>
          <a:lstStyle/>
          <a:p>
            <a:pPr marL="0" indent="0">
              <a:buNone/>
            </a:pPr>
            <a:endParaRPr lang="en-US" sz="2400" dirty="0">
              <a:latin typeface="Sitka Banner"/>
            </a:endParaRPr>
          </a:p>
          <a:p>
            <a:endParaRPr lang="en-US" dirty="0"/>
          </a:p>
        </p:txBody>
      </p:sp>
      <p:sp>
        <p:nvSpPr>
          <p:cNvPr id="4" name="Slide Number Placeholder 3">
            <a:extLst>
              <a:ext uri="{FF2B5EF4-FFF2-40B4-BE49-F238E27FC236}">
                <a16:creationId xmlns:a16="http://schemas.microsoft.com/office/drawing/2014/main" id="{1FF5227F-21F2-427D-8B13-B916223ECD9C}"/>
              </a:ext>
            </a:extLst>
          </p:cNvPr>
          <p:cNvSpPr>
            <a:spLocks noGrp="1"/>
          </p:cNvSpPr>
          <p:nvPr>
            <p:ph type="sldNum" sz="quarter" idx="12"/>
          </p:nvPr>
        </p:nvSpPr>
        <p:spPr/>
        <p:txBody>
          <a:bodyPr/>
          <a:lstStyle/>
          <a:p>
            <a:pPr algn="ctr"/>
            <a:fld id="{D79E6812-DF0E-4B88-AFAA-EAC7168F54C0}" type="slidenum">
              <a:rPr lang="en-US" smtClean="0"/>
              <a:pPr algn="ctr"/>
              <a:t>3</a:t>
            </a:fld>
            <a:endParaRPr lang="en-US"/>
          </a:p>
        </p:txBody>
      </p:sp>
      <p:pic>
        <p:nvPicPr>
          <p:cNvPr id="5" name="Picture 15" descr="Logo&#10;&#10;Description automatically generated">
            <a:extLst>
              <a:ext uri="{FF2B5EF4-FFF2-40B4-BE49-F238E27FC236}">
                <a16:creationId xmlns:a16="http://schemas.microsoft.com/office/drawing/2014/main" id="{225C6F66-BF2C-43A4-A839-76803D8CEFD5}"/>
              </a:ext>
            </a:extLst>
          </p:cNvPr>
          <p:cNvPicPr>
            <a:picLocks noChangeAspect="1"/>
          </p:cNvPicPr>
          <p:nvPr/>
        </p:nvPicPr>
        <p:blipFill>
          <a:blip r:embed="rId3"/>
          <a:stretch>
            <a:fillRect/>
          </a:stretch>
        </p:blipFill>
        <p:spPr>
          <a:xfrm>
            <a:off x="749172" y="1323859"/>
            <a:ext cx="3166209" cy="2328270"/>
          </a:xfrm>
          <a:prstGeom prst="rect">
            <a:avLst/>
          </a:prstGeom>
        </p:spPr>
      </p:pic>
      <p:pic>
        <p:nvPicPr>
          <p:cNvPr id="7" name="Picture 6">
            <a:extLst>
              <a:ext uri="{FF2B5EF4-FFF2-40B4-BE49-F238E27FC236}">
                <a16:creationId xmlns:a16="http://schemas.microsoft.com/office/drawing/2014/main" id="{07D50EA4-4F03-45EA-A35A-C3246F1C3B4F}"/>
              </a:ext>
            </a:extLst>
          </p:cNvPr>
          <p:cNvPicPr>
            <a:picLocks noChangeAspect="1"/>
          </p:cNvPicPr>
          <p:nvPr/>
        </p:nvPicPr>
        <p:blipFill>
          <a:blip r:embed="rId4"/>
          <a:stretch>
            <a:fillRect/>
          </a:stretch>
        </p:blipFill>
        <p:spPr>
          <a:xfrm>
            <a:off x="772206" y="4068153"/>
            <a:ext cx="3166209" cy="2328271"/>
          </a:xfrm>
          <a:prstGeom prst="rect">
            <a:avLst/>
          </a:prstGeom>
        </p:spPr>
      </p:pic>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77F5231D-B3B8-4942-B88D-C8DD0ADDE4FE}"/>
                  </a:ext>
                </a:extLst>
              </p:cNvPr>
              <p:cNvSpPr txBox="1"/>
              <p:nvPr/>
            </p:nvSpPr>
            <p:spPr>
              <a:xfrm>
                <a:off x="7998298" y="1489554"/>
                <a:ext cx="3788318" cy="2037481"/>
              </a:xfrm>
              <a:prstGeom prst="rect">
                <a:avLst/>
              </a:prstGeom>
              <a:noFill/>
            </p:spPr>
            <p:txBody>
              <a:bodyPr wrap="square" rtlCol="0">
                <a:spAutoFit/>
              </a:bodyPr>
              <a:lstStyle/>
              <a:p>
                <a:r>
                  <a:rPr lang="en-IN" dirty="0">
                    <a:latin typeface="Georgia" panose="02040502050405020303" pitchFamily="18" charset="0"/>
                  </a:rPr>
                  <a:t>Hartmann BL </a:t>
                </a:r>
                <a14:m>
                  <m:oMath xmlns:m="http://schemas.openxmlformats.org/officeDocument/2006/math">
                    <m:r>
                      <a:rPr lang="en-IN" i="1" smtClean="0">
                        <a:latin typeface="Cambria Math" panose="02040503050406030204" pitchFamily="18" charset="0"/>
                        <a:ea typeface="Cambria Math" panose="02040503050406030204" pitchFamily="18" charset="0"/>
                        <a:cs typeface="Calibri" panose="020F0502020204030204" pitchFamily="34" charset="0"/>
                      </a:rPr>
                      <m:t>∝ </m:t>
                    </m:r>
                    <m:sSup>
                      <m:sSupPr>
                        <m:ctrlPr>
                          <a:rPr lang="en-IN" b="0" i="1" smtClean="0">
                            <a:latin typeface="Cambria Math" panose="02040503050406030204" pitchFamily="18" charset="0"/>
                            <a:cs typeface="Calibri" panose="020F0502020204030204" pitchFamily="34" charset="0"/>
                          </a:rPr>
                        </m:ctrlPr>
                      </m:sSupPr>
                      <m:e>
                        <m:r>
                          <a:rPr lang="en-IN" b="0" i="1" smtClean="0">
                            <a:latin typeface="Cambria Math" panose="02040503050406030204" pitchFamily="18" charset="0"/>
                            <a:cs typeface="Calibri" panose="020F0502020204030204" pitchFamily="34" charset="0"/>
                          </a:rPr>
                          <m:t>𝐻𝑎</m:t>
                        </m:r>
                      </m:e>
                      <m:sup>
                        <m:r>
                          <a:rPr lang="en-IN" b="0" i="1" smtClean="0">
                            <a:latin typeface="Cambria Math" panose="02040503050406030204" pitchFamily="18" charset="0"/>
                            <a:cs typeface="Calibri" panose="020F0502020204030204" pitchFamily="34" charset="0"/>
                          </a:rPr>
                          <m:t>−</m:t>
                        </m:r>
                        <m:r>
                          <a:rPr lang="en-IN" b="0" i="1" smtClean="0">
                            <a:latin typeface="Cambria Math" panose="02040503050406030204" pitchFamily="18" charset="0"/>
                            <a:cs typeface="Calibri" panose="020F0502020204030204" pitchFamily="34" charset="0"/>
                          </a:rPr>
                          <m:t>1</m:t>
                        </m:r>
                      </m:sup>
                    </m:sSup>
                  </m:oMath>
                </a14:m>
                <a:endParaRPr lang="en-IN" dirty="0">
                  <a:latin typeface="Georgia" panose="02040502050405020303" pitchFamily="18" charset="0"/>
                  <a:cs typeface="Calibri" panose="020F0502020204030204" pitchFamily="34" charset="0"/>
                </a:endParaRPr>
              </a:p>
              <a:p>
                <a:r>
                  <a:rPr lang="en-IN" dirty="0">
                    <a:latin typeface="Georgia" panose="02040502050405020303" pitchFamily="18" charset="0"/>
                    <a:cs typeface="Calibri" panose="020F0502020204030204" pitchFamily="34" charset="0"/>
                  </a:rPr>
                  <a:t>Sidewall BL </a:t>
                </a:r>
                <a14:m>
                  <m:oMath xmlns:m="http://schemas.openxmlformats.org/officeDocument/2006/math">
                    <m:r>
                      <a:rPr lang="en-IN" i="1">
                        <a:latin typeface="Cambria Math" panose="02040503050406030204" pitchFamily="18" charset="0"/>
                        <a:ea typeface="Cambria Math" panose="02040503050406030204" pitchFamily="18" charset="0"/>
                        <a:cs typeface="Calibri" panose="020F0502020204030204" pitchFamily="34" charset="0"/>
                      </a:rPr>
                      <m:t>∝ </m:t>
                    </m:r>
                    <m:sSup>
                      <m:sSupPr>
                        <m:ctrlPr>
                          <a:rPr lang="en-IN" b="0" i="1" smtClean="0">
                            <a:latin typeface="Cambria Math" panose="02040503050406030204" pitchFamily="18" charset="0"/>
                            <a:cs typeface="Calibri" panose="020F0502020204030204" pitchFamily="34" charset="0"/>
                          </a:rPr>
                        </m:ctrlPr>
                      </m:sSupPr>
                      <m:e>
                        <m:r>
                          <a:rPr lang="en-IN" b="0" i="1" smtClean="0">
                            <a:latin typeface="Cambria Math" panose="02040503050406030204" pitchFamily="18" charset="0"/>
                            <a:cs typeface="Calibri" panose="020F0502020204030204" pitchFamily="34" charset="0"/>
                          </a:rPr>
                          <m:t>𝐻𝑎</m:t>
                        </m:r>
                      </m:e>
                      <m:sup>
                        <m:r>
                          <a:rPr lang="en-IN" b="0" i="1" smtClean="0">
                            <a:latin typeface="Cambria Math" panose="02040503050406030204" pitchFamily="18" charset="0"/>
                            <a:cs typeface="Calibri" panose="020F0502020204030204" pitchFamily="34" charset="0"/>
                          </a:rPr>
                          <m:t>−0.5</m:t>
                        </m:r>
                      </m:sup>
                    </m:sSup>
                  </m:oMath>
                </a14:m>
                <a:endParaRPr lang="en-IN" b="0" dirty="0">
                  <a:latin typeface="Georgia" panose="02040502050405020303" pitchFamily="18" charset="0"/>
                  <a:cs typeface="Calibri" panose="020F0502020204030204" pitchFamily="34" charset="0"/>
                </a:endParaRPr>
              </a:p>
              <a:p>
                <a:r>
                  <a:rPr lang="en-IN" dirty="0">
                    <a:latin typeface="Georgia" panose="02040502050405020303" pitchFamily="18" charset="0"/>
                    <a:cs typeface="Calibri" panose="020F0502020204030204" pitchFamily="34" charset="0"/>
                  </a:rPr>
                  <a:t>For </a:t>
                </a:r>
                <a14:m>
                  <m:oMath xmlns:m="http://schemas.openxmlformats.org/officeDocument/2006/math">
                    <m:r>
                      <a:rPr lang="en-IN" b="0" i="1" smtClean="0">
                        <a:latin typeface="Cambria Math" panose="02040503050406030204" pitchFamily="18" charset="0"/>
                        <a:cs typeface="Calibri" panose="020F0502020204030204" pitchFamily="34" charset="0"/>
                      </a:rPr>
                      <m:t>𝐻𝑎</m:t>
                    </m:r>
                    <m:r>
                      <a:rPr lang="en-IN" b="0" i="1" smtClean="0">
                        <a:latin typeface="Cambria Math" panose="02040503050406030204" pitchFamily="18" charset="0"/>
                        <a:cs typeface="Calibri" panose="020F0502020204030204" pitchFamily="34" charset="0"/>
                      </a:rPr>
                      <m:t> </m:t>
                    </m:r>
                  </m:oMath>
                </a14:m>
                <a:r>
                  <a:rPr lang="en-IN" dirty="0">
                    <a:latin typeface="Georgia" panose="02040502050405020303" pitchFamily="18" charset="0"/>
                    <a:cs typeface="Calibri" panose="020F0502020204030204" pitchFamily="34" charset="0"/>
                  </a:rPr>
                  <a:t>&gt;1, </a:t>
                </a:r>
              </a:p>
              <a:p>
                <a14:m>
                  <m:oMath xmlns:m="http://schemas.openxmlformats.org/officeDocument/2006/math">
                    <m:sSup>
                      <m:sSupPr>
                        <m:ctrlPr>
                          <a:rPr lang="en-IN" b="0" i="1" smtClean="0">
                            <a:latin typeface="Cambria Math" panose="02040503050406030204" pitchFamily="18" charset="0"/>
                            <a:cs typeface="Calibri" panose="020F0502020204030204" pitchFamily="34" charset="0"/>
                          </a:rPr>
                        </m:ctrlPr>
                      </m:sSupPr>
                      <m:e>
                        <m:r>
                          <a:rPr lang="en-IN" b="0" i="1" smtClean="0">
                            <a:latin typeface="Cambria Math" panose="02040503050406030204" pitchFamily="18" charset="0"/>
                            <a:cs typeface="Calibri" panose="020F0502020204030204" pitchFamily="34" charset="0"/>
                          </a:rPr>
                          <m:t>𝐻𝑎</m:t>
                        </m:r>
                      </m:e>
                      <m:sup>
                        <m:r>
                          <a:rPr lang="en-IN" b="0" i="1" smtClean="0">
                            <a:latin typeface="Cambria Math" panose="02040503050406030204" pitchFamily="18" charset="0"/>
                            <a:cs typeface="Calibri" panose="020F0502020204030204" pitchFamily="34" charset="0"/>
                          </a:rPr>
                          <m:t>−0.5</m:t>
                        </m:r>
                      </m:sup>
                    </m:sSup>
                  </m:oMath>
                </a14:m>
                <a:r>
                  <a:rPr lang="en-IN" b="0" dirty="0">
                    <a:latin typeface="Georgia" panose="02040502050405020303" pitchFamily="18" charset="0"/>
                    <a:cs typeface="Calibri" panose="020F0502020204030204" pitchFamily="34" charset="0"/>
                  </a:rPr>
                  <a:t> &gt; </a:t>
                </a:r>
                <a14:m>
                  <m:oMath xmlns:m="http://schemas.openxmlformats.org/officeDocument/2006/math">
                    <m:sSup>
                      <m:sSupPr>
                        <m:ctrlPr>
                          <a:rPr lang="en-IN" i="1">
                            <a:latin typeface="Cambria Math" panose="02040503050406030204" pitchFamily="18" charset="0"/>
                            <a:cs typeface="Calibri" panose="020F0502020204030204" pitchFamily="34" charset="0"/>
                          </a:rPr>
                        </m:ctrlPr>
                      </m:sSupPr>
                      <m:e>
                        <m:r>
                          <a:rPr lang="en-IN" i="1">
                            <a:latin typeface="Cambria Math" panose="02040503050406030204" pitchFamily="18" charset="0"/>
                            <a:cs typeface="Calibri" panose="020F0502020204030204" pitchFamily="34" charset="0"/>
                          </a:rPr>
                          <m:t>𝐻𝑎</m:t>
                        </m:r>
                      </m:e>
                      <m:sup>
                        <m:r>
                          <a:rPr lang="en-IN" i="1">
                            <a:latin typeface="Cambria Math" panose="02040503050406030204" pitchFamily="18" charset="0"/>
                            <a:cs typeface="Calibri" panose="020F0502020204030204" pitchFamily="34" charset="0"/>
                          </a:rPr>
                          <m:t>−</m:t>
                        </m:r>
                        <m:r>
                          <a:rPr lang="en-IN" b="0" i="1" smtClean="0">
                            <a:latin typeface="Cambria Math" panose="02040503050406030204" pitchFamily="18" charset="0"/>
                            <a:cs typeface="Calibri" panose="020F0502020204030204" pitchFamily="34" charset="0"/>
                          </a:rPr>
                          <m:t>1</m:t>
                        </m:r>
                      </m:sup>
                    </m:sSup>
                  </m:oMath>
                </a14:m>
                <a:br>
                  <a:rPr lang="en-IN" b="0" dirty="0">
                    <a:latin typeface="Georgia" panose="02040502050405020303" pitchFamily="18" charset="0"/>
                    <a:cs typeface="Calibri" panose="020F0502020204030204" pitchFamily="34" charset="0"/>
                  </a:rPr>
                </a:br>
                <a:endParaRPr lang="en-IN" b="0" dirty="0">
                  <a:latin typeface="Georgia" panose="02040502050405020303" pitchFamily="18" charset="0"/>
                  <a:cs typeface="Calibri" panose="020F0502020204030204" pitchFamily="34" charset="0"/>
                </a:endParaRPr>
              </a:p>
              <a:p>
                <a:r>
                  <a:rPr lang="en-IN" dirty="0">
                    <a:latin typeface="Georgia" panose="02040502050405020303" pitchFamily="18" charset="0"/>
                  </a:rPr>
                  <a:t>Hence Hartmann BL is thinner than Sidewall BL at Laminar Flow</a:t>
                </a:r>
              </a:p>
            </p:txBody>
          </p:sp>
        </mc:Choice>
        <mc:Fallback>
          <p:sp>
            <p:nvSpPr>
              <p:cNvPr id="12" name="TextBox 11">
                <a:extLst>
                  <a:ext uri="{FF2B5EF4-FFF2-40B4-BE49-F238E27FC236}">
                    <a16:creationId xmlns:a16="http://schemas.microsoft.com/office/drawing/2014/main" id="{77F5231D-B3B8-4942-B88D-C8DD0ADDE4FE}"/>
                  </a:ext>
                </a:extLst>
              </p:cNvPr>
              <p:cNvSpPr txBox="1">
                <a:spLocks noRot="1" noChangeAspect="1" noMove="1" noResize="1" noEditPoints="1" noAdjustHandles="1" noChangeArrowheads="1" noChangeShapeType="1" noTextEdit="1"/>
              </p:cNvSpPr>
              <p:nvPr/>
            </p:nvSpPr>
            <p:spPr>
              <a:xfrm>
                <a:off x="7998298" y="1489554"/>
                <a:ext cx="3788318" cy="2037481"/>
              </a:xfrm>
              <a:prstGeom prst="rect">
                <a:avLst/>
              </a:prstGeom>
              <a:blipFill>
                <a:blip r:embed="rId5"/>
                <a:stretch>
                  <a:fillRect l="-1286" t="-1493" b="-3582"/>
                </a:stretch>
              </a:blipFill>
            </p:spPr>
            <p:txBody>
              <a:bodyPr/>
              <a:lstStyle/>
              <a:p>
                <a:r>
                  <a:rPr lang="en-IN">
                    <a:noFill/>
                  </a:rPr>
                  <a:t> </a:t>
                </a:r>
              </a:p>
            </p:txBody>
          </p:sp>
        </mc:Fallback>
      </mc:AlternateContent>
      <p:pic>
        <p:nvPicPr>
          <p:cNvPr id="14" name="Picture 13">
            <a:extLst>
              <a:ext uri="{FF2B5EF4-FFF2-40B4-BE49-F238E27FC236}">
                <a16:creationId xmlns:a16="http://schemas.microsoft.com/office/drawing/2014/main" id="{2DC9E90E-D59B-4F5E-B139-2586676B69EE}"/>
              </a:ext>
            </a:extLst>
          </p:cNvPr>
          <p:cNvPicPr>
            <a:picLocks noChangeAspect="1"/>
          </p:cNvPicPr>
          <p:nvPr/>
        </p:nvPicPr>
        <p:blipFill>
          <a:blip r:embed="rId6"/>
          <a:stretch>
            <a:fillRect/>
          </a:stretch>
        </p:blipFill>
        <p:spPr>
          <a:xfrm>
            <a:off x="4399251" y="1323859"/>
            <a:ext cx="3115177" cy="2328270"/>
          </a:xfrm>
          <a:prstGeom prst="rect">
            <a:avLst/>
          </a:prstGeom>
        </p:spPr>
      </p:pic>
      <p:pic>
        <p:nvPicPr>
          <p:cNvPr id="15" name="Picture 14">
            <a:extLst>
              <a:ext uri="{FF2B5EF4-FFF2-40B4-BE49-F238E27FC236}">
                <a16:creationId xmlns:a16="http://schemas.microsoft.com/office/drawing/2014/main" id="{970B5F04-55E0-44F0-8F4D-15C4E876BD90}"/>
              </a:ext>
            </a:extLst>
          </p:cNvPr>
          <p:cNvPicPr>
            <a:picLocks noChangeAspect="1"/>
          </p:cNvPicPr>
          <p:nvPr/>
        </p:nvPicPr>
        <p:blipFill>
          <a:blip r:embed="rId7"/>
          <a:stretch>
            <a:fillRect/>
          </a:stretch>
        </p:blipFill>
        <p:spPr>
          <a:xfrm>
            <a:off x="4399251" y="4057524"/>
            <a:ext cx="3259381" cy="2315209"/>
          </a:xfrm>
          <a:prstGeom prst="rect">
            <a:avLst/>
          </a:prstGeom>
        </p:spPr>
      </p:pic>
      <p:sp>
        <p:nvSpPr>
          <p:cNvPr id="16" name="TextBox 15">
            <a:extLst>
              <a:ext uri="{FF2B5EF4-FFF2-40B4-BE49-F238E27FC236}">
                <a16:creationId xmlns:a16="http://schemas.microsoft.com/office/drawing/2014/main" id="{B3951FAA-F2DA-4582-8AD1-45FABDFDF966}"/>
              </a:ext>
            </a:extLst>
          </p:cNvPr>
          <p:cNvSpPr txBox="1"/>
          <p:nvPr/>
        </p:nvSpPr>
        <p:spPr>
          <a:xfrm>
            <a:off x="8119468" y="4865076"/>
            <a:ext cx="2801816" cy="646331"/>
          </a:xfrm>
          <a:prstGeom prst="rect">
            <a:avLst/>
          </a:prstGeom>
          <a:noFill/>
        </p:spPr>
        <p:txBody>
          <a:bodyPr wrap="square" rtlCol="0">
            <a:spAutoFit/>
          </a:bodyPr>
          <a:lstStyle/>
          <a:p>
            <a:r>
              <a:rPr lang="en-IN" dirty="0" err="1">
                <a:latin typeface="Georgia" panose="02040502050405020303" pitchFamily="18" charset="0"/>
              </a:rPr>
              <a:t>LxL</a:t>
            </a:r>
            <a:r>
              <a:rPr lang="en-IN" dirty="0">
                <a:latin typeface="Georgia" panose="02040502050405020303" pitchFamily="18" charset="0"/>
              </a:rPr>
              <a:t> = 5x5 cm</a:t>
            </a:r>
          </a:p>
          <a:p>
            <a:r>
              <a:rPr lang="en-IN" dirty="0">
                <a:latin typeface="Georgia" panose="02040502050405020303" pitchFamily="18" charset="0"/>
              </a:rPr>
              <a:t>Total Length = 75 cm</a:t>
            </a:r>
          </a:p>
        </p:txBody>
      </p:sp>
      <p:sp>
        <p:nvSpPr>
          <p:cNvPr id="17" name="TextBox 16">
            <a:extLst>
              <a:ext uri="{FF2B5EF4-FFF2-40B4-BE49-F238E27FC236}">
                <a16:creationId xmlns:a16="http://schemas.microsoft.com/office/drawing/2014/main" id="{8BA1A299-8C9A-4671-A5DE-FE6CE4723FFF}"/>
              </a:ext>
            </a:extLst>
          </p:cNvPr>
          <p:cNvSpPr txBox="1"/>
          <p:nvPr/>
        </p:nvSpPr>
        <p:spPr>
          <a:xfrm>
            <a:off x="1160584" y="6407623"/>
            <a:ext cx="2517404" cy="261610"/>
          </a:xfrm>
          <a:prstGeom prst="rect">
            <a:avLst/>
          </a:prstGeom>
          <a:noFill/>
        </p:spPr>
        <p:txBody>
          <a:bodyPr wrap="square" rtlCol="0">
            <a:spAutoFit/>
          </a:bodyPr>
          <a:lstStyle/>
          <a:p>
            <a:r>
              <a:rPr lang="en-IN" sz="1100" i="1" dirty="0"/>
              <a:t>Reference[1]: </a:t>
            </a:r>
            <a:r>
              <a:rPr lang="en-IN" sz="1100" i="1" dirty="0" err="1"/>
              <a:t>Hiromichi</a:t>
            </a:r>
            <a:r>
              <a:rPr lang="en-IN" sz="1100" i="1" dirty="0"/>
              <a:t> Kobayashi</a:t>
            </a:r>
          </a:p>
        </p:txBody>
      </p:sp>
      <p:sp>
        <p:nvSpPr>
          <p:cNvPr id="18" name="TextBox 17">
            <a:extLst>
              <a:ext uri="{FF2B5EF4-FFF2-40B4-BE49-F238E27FC236}">
                <a16:creationId xmlns:a16="http://schemas.microsoft.com/office/drawing/2014/main" id="{052333E3-551A-4A86-B9A1-CF2D278A8461}"/>
              </a:ext>
            </a:extLst>
          </p:cNvPr>
          <p:cNvSpPr txBox="1"/>
          <p:nvPr/>
        </p:nvSpPr>
        <p:spPr>
          <a:xfrm>
            <a:off x="4932242" y="3688658"/>
            <a:ext cx="2273379" cy="415498"/>
          </a:xfrm>
          <a:prstGeom prst="rect">
            <a:avLst/>
          </a:prstGeom>
          <a:noFill/>
        </p:spPr>
        <p:txBody>
          <a:bodyPr wrap="none" rtlCol="0">
            <a:spAutoFit/>
          </a:bodyPr>
          <a:lstStyle/>
          <a:p>
            <a:r>
              <a:rPr lang="en-IN" sz="1050" i="1" dirty="0"/>
              <a:t>Reference[1]: </a:t>
            </a:r>
            <a:r>
              <a:rPr lang="en-IN" sz="1050" i="1" dirty="0" err="1"/>
              <a:t>Hiromichi</a:t>
            </a:r>
            <a:r>
              <a:rPr lang="en-IN" sz="1050" i="1" dirty="0"/>
              <a:t> Kobayashi</a:t>
            </a:r>
          </a:p>
          <a:p>
            <a:endParaRPr lang="en-IN" sz="1050" i="1" dirty="0"/>
          </a:p>
        </p:txBody>
      </p:sp>
      <p:sp>
        <p:nvSpPr>
          <p:cNvPr id="19" name="TextBox 18">
            <a:extLst>
              <a:ext uri="{FF2B5EF4-FFF2-40B4-BE49-F238E27FC236}">
                <a16:creationId xmlns:a16="http://schemas.microsoft.com/office/drawing/2014/main" id="{10A11FC5-66F1-4D4C-8EAE-650DCBDB686E}"/>
              </a:ext>
            </a:extLst>
          </p:cNvPr>
          <p:cNvSpPr txBox="1"/>
          <p:nvPr/>
        </p:nvSpPr>
        <p:spPr>
          <a:xfrm>
            <a:off x="1160584" y="3634797"/>
            <a:ext cx="2517404" cy="261610"/>
          </a:xfrm>
          <a:prstGeom prst="rect">
            <a:avLst/>
          </a:prstGeom>
          <a:noFill/>
        </p:spPr>
        <p:txBody>
          <a:bodyPr wrap="square" rtlCol="0">
            <a:spAutoFit/>
          </a:bodyPr>
          <a:lstStyle/>
          <a:p>
            <a:r>
              <a:rPr lang="en-IN" sz="1100" i="1" dirty="0"/>
              <a:t>Reference[2]: T Albrecht, T. </a:t>
            </a:r>
            <a:r>
              <a:rPr lang="en-IN" sz="1100" i="1" dirty="0" err="1"/>
              <a:t>Weier</a:t>
            </a:r>
            <a:endParaRPr lang="en-IN" sz="1100" i="1" dirty="0"/>
          </a:p>
        </p:txBody>
      </p:sp>
    </p:spTree>
    <p:extLst>
      <p:ext uri="{BB962C8B-B14F-4D97-AF65-F5344CB8AC3E}">
        <p14:creationId xmlns:p14="http://schemas.microsoft.com/office/powerpoint/2010/main" val="3595869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E01DD-D3DD-4A7C-A0AA-00FEDC319BAC}"/>
              </a:ext>
            </a:extLst>
          </p:cNvPr>
          <p:cNvSpPr>
            <a:spLocks noGrp="1"/>
          </p:cNvSpPr>
          <p:nvPr>
            <p:ph type="title"/>
          </p:nvPr>
        </p:nvSpPr>
        <p:spPr>
          <a:xfrm>
            <a:off x="689596" y="271626"/>
            <a:ext cx="10678602" cy="880487"/>
          </a:xfrm>
        </p:spPr>
        <p:txBody>
          <a:bodyPr>
            <a:normAutofit fontScale="90000"/>
          </a:bodyPr>
          <a:lstStyle/>
          <a:p>
            <a:pPr algn="ctr"/>
            <a:r>
              <a:rPr lang="en-US" dirty="0"/>
              <a:t>Problem Statement with Objectives</a:t>
            </a:r>
          </a:p>
        </p:txBody>
      </p:sp>
      <p:sp>
        <p:nvSpPr>
          <p:cNvPr id="4" name="Slide Number Placeholder 3">
            <a:extLst>
              <a:ext uri="{FF2B5EF4-FFF2-40B4-BE49-F238E27FC236}">
                <a16:creationId xmlns:a16="http://schemas.microsoft.com/office/drawing/2014/main" id="{1FF5227F-21F2-427D-8B13-B916223ECD9C}"/>
              </a:ext>
            </a:extLst>
          </p:cNvPr>
          <p:cNvSpPr>
            <a:spLocks noGrp="1"/>
          </p:cNvSpPr>
          <p:nvPr>
            <p:ph type="sldNum" sz="quarter" idx="12"/>
          </p:nvPr>
        </p:nvSpPr>
        <p:spPr/>
        <p:txBody>
          <a:bodyPr/>
          <a:lstStyle/>
          <a:p>
            <a:pPr algn="ctr"/>
            <a:fld id="{D79E6812-DF0E-4B88-AFAA-EAC7168F54C0}" type="slidenum">
              <a:rPr lang="en-US" smtClean="0"/>
              <a:pPr algn="ctr"/>
              <a:t>4</a:t>
            </a:fld>
            <a:endParaRPr lang="en-US"/>
          </a:p>
        </p:txBody>
      </p:sp>
      <p:sp>
        <p:nvSpPr>
          <p:cNvPr id="9" name="Content Placeholder 2">
            <a:extLst>
              <a:ext uri="{FF2B5EF4-FFF2-40B4-BE49-F238E27FC236}">
                <a16:creationId xmlns:a16="http://schemas.microsoft.com/office/drawing/2014/main" id="{BD7AB9F1-9BF9-411F-AAF6-98671DBA0225}"/>
              </a:ext>
            </a:extLst>
          </p:cNvPr>
          <p:cNvSpPr txBox="1">
            <a:spLocks/>
          </p:cNvSpPr>
          <p:nvPr/>
        </p:nvSpPr>
        <p:spPr>
          <a:xfrm>
            <a:off x="826394" y="1147636"/>
            <a:ext cx="10677830" cy="4726013"/>
          </a:xfrm>
          <a:prstGeom prst="rect">
            <a:avLst/>
          </a:prstGeom>
        </p:spPr>
        <p:txBody>
          <a:bodyPr vert="horz" lIns="91440" tIns="45720" rIns="91440" bIns="45720" rtlCol="0" anchor="t">
            <a:normAutofit/>
          </a:bodyPr>
          <a:lst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Sitka Banner"/>
              </a:rPr>
              <a:t>LES/DNS is expensive, so benchmark only the observations with RANS </a:t>
            </a:r>
          </a:p>
        </p:txBody>
      </p:sp>
      <p:pic>
        <p:nvPicPr>
          <p:cNvPr id="8" name="Picture 7">
            <a:extLst>
              <a:ext uri="{FF2B5EF4-FFF2-40B4-BE49-F238E27FC236}">
                <a16:creationId xmlns:a16="http://schemas.microsoft.com/office/drawing/2014/main" id="{770690C0-AF54-47AE-9C72-1C824656B3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734" y="1708688"/>
            <a:ext cx="3259381" cy="2315209"/>
          </a:xfrm>
          <a:prstGeom prst="rect">
            <a:avLst/>
          </a:prstGeom>
        </p:spPr>
      </p:pic>
      <p:pic>
        <p:nvPicPr>
          <p:cNvPr id="14" name="Picture 13">
            <a:extLst>
              <a:ext uri="{FF2B5EF4-FFF2-40B4-BE49-F238E27FC236}">
                <a16:creationId xmlns:a16="http://schemas.microsoft.com/office/drawing/2014/main" id="{EB4E6B48-9B52-4864-806D-95E3E2B914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2365" y="1708686"/>
            <a:ext cx="3259381" cy="2315209"/>
          </a:xfrm>
          <a:prstGeom prst="rect">
            <a:avLst/>
          </a:prstGeom>
        </p:spPr>
      </p:pic>
      <p:pic>
        <p:nvPicPr>
          <p:cNvPr id="16" name="Picture 15">
            <a:extLst>
              <a:ext uri="{FF2B5EF4-FFF2-40B4-BE49-F238E27FC236}">
                <a16:creationId xmlns:a16="http://schemas.microsoft.com/office/drawing/2014/main" id="{4BFEE06C-8A08-4071-A460-BCE4EE95C6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0996" y="1708685"/>
            <a:ext cx="3259381" cy="2315209"/>
          </a:xfrm>
          <a:prstGeom prst="rect">
            <a:avLst/>
          </a:prstGeom>
        </p:spPr>
      </p:pic>
      <p:pic>
        <p:nvPicPr>
          <p:cNvPr id="18" name="Picture 17">
            <a:extLst>
              <a:ext uri="{FF2B5EF4-FFF2-40B4-BE49-F238E27FC236}">
                <a16:creationId xmlns:a16="http://schemas.microsoft.com/office/drawing/2014/main" id="{37C3263F-548A-41AE-8AC5-59D4490F2C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3734" y="4275051"/>
            <a:ext cx="3252478" cy="2315209"/>
          </a:xfrm>
          <a:prstGeom prst="rect">
            <a:avLst/>
          </a:prstGeom>
        </p:spPr>
      </p:pic>
      <p:sp>
        <p:nvSpPr>
          <p:cNvPr id="19" name="TextBox 18">
            <a:extLst>
              <a:ext uri="{FF2B5EF4-FFF2-40B4-BE49-F238E27FC236}">
                <a16:creationId xmlns:a16="http://schemas.microsoft.com/office/drawing/2014/main" id="{6A6AB11F-92F1-4A9A-A4DC-72E5A0CD5387}"/>
              </a:ext>
            </a:extLst>
          </p:cNvPr>
          <p:cNvSpPr txBox="1"/>
          <p:nvPr/>
        </p:nvSpPr>
        <p:spPr>
          <a:xfrm>
            <a:off x="365391" y="2681625"/>
            <a:ext cx="644770" cy="369332"/>
          </a:xfrm>
          <a:prstGeom prst="rect">
            <a:avLst/>
          </a:prstGeom>
          <a:noFill/>
        </p:spPr>
        <p:txBody>
          <a:bodyPr wrap="square" rtlCol="0">
            <a:spAutoFit/>
          </a:bodyPr>
          <a:lstStyle/>
          <a:p>
            <a:r>
              <a:rPr lang="en-IN" dirty="0"/>
              <a:t>LES</a:t>
            </a:r>
          </a:p>
        </p:txBody>
      </p:sp>
      <p:sp>
        <p:nvSpPr>
          <p:cNvPr id="20" name="TextBox 19">
            <a:extLst>
              <a:ext uri="{FF2B5EF4-FFF2-40B4-BE49-F238E27FC236}">
                <a16:creationId xmlns:a16="http://schemas.microsoft.com/office/drawing/2014/main" id="{C1941517-AFB3-4B23-A00D-A18065A4C67F}"/>
              </a:ext>
            </a:extLst>
          </p:cNvPr>
          <p:cNvSpPr txBox="1"/>
          <p:nvPr/>
        </p:nvSpPr>
        <p:spPr>
          <a:xfrm>
            <a:off x="365390" y="5244101"/>
            <a:ext cx="857607" cy="369332"/>
          </a:xfrm>
          <a:prstGeom prst="rect">
            <a:avLst/>
          </a:prstGeom>
          <a:noFill/>
        </p:spPr>
        <p:txBody>
          <a:bodyPr wrap="square" rtlCol="0">
            <a:spAutoFit/>
          </a:bodyPr>
          <a:lstStyle/>
          <a:p>
            <a:r>
              <a:rPr lang="en-IN" dirty="0"/>
              <a:t>RANS</a:t>
            </a:r>
          </a:p>
        </p:txBody>
      </p:sp>
      <p:pic>
        <p:nvPicPr>
          <p:cNvPr id="22" name="Picture 21">
            <a:extLst>
              <a:ext uri="{FF2B5EF4-FFF2-40B4-BE49-F238E27FC236}">
                <a16:creationId xmlns:a16="http://schemas.microsoft.com/office/drawing/2014/main" id="{34300157-83C7-4F34-9794-79BCD348FBC2}"/>
              </a:ext>
            </a:extLst>
          </p:cNvPr>
          <p:cNvPicPr>
            <a:picLocks noChangeAspect="1"/>
          </p:cNvPicPr>
          <p:nvPr/>
        </p:nvPicPr>
        <p:blipFill>
          <a:blip r:embed="rId7"/>
          <a:stretch>
            <a:fillRect/>
          </a:stretch>
        </p:blipFill>
        <p:spPr>
          <a:xfrm>
            <a:off x="4992365" y="4275051"/>
            <a:ext cx="3259381" cy="2283927"/>
          </a:xfrm>
          <a:prstGeom prst="rect">
            <a:avLst/>
          </a:prstGeom>
        </p:spPr>
      </p:pic>
      <p:pic>
        <p:nvPicPr>
          <p:cNvPr id="24" name="Picture 23">
            <a:extLst>
              <a:ext uri="{FF2B5EF4-FFF2-40B4-BE49-F238E27FC236}">
                <a16:creationId xmlns:a16="http://schemas.microsoft.com/office/drawing/2014/main" id="{6AEFD623-331D-49DC-976A-882560E7E982}"/>
              </a:ext>
            </a:extLst>
          </p:cNvPr>
          <p:cNvPicPr>
            <a:picLocks noChangeAspect="1"/>
          </p:cNvPicPr>
          <p:nvPr/>
        </p:nvPicPr>
        <p:blipFill>
          <a:blip r:embed="rId8"/>
          <a:stretch>
            <a:fillRect/>
          </a:stretch>
        </p:blipFill>
        <p:spPr>
          <a:xfrm>
            <a:off x="8580996" y="4329956"/>
            <a:ext cx="3259381" cy="2229022"/>
          </a:xfrm>
          <a:prstGeom prst="rect">
            <a:avLst/>
          </a:prstGeom>
        </p:spPr>
      </p:pic>
    </p:spTree>
    <p:extLst>
      <p:ext uri="{BB962C8B-B14F-4D97-AF65-F5344CB8AC3E}">
        <p14:creationId xmlns:p14="http://schemas.microsoft.com/office/powerpoint/2010/main" val="906510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E01DD-D3DD-4A7C-A0AA-00FEDC319BAC}"/>
              </a:ext>
            </a:extLst>
          </p:cNvPr>
          <p:cNvSpPr>
            <a:spLocks noGrp="1"/>
          </p:cNvSpPr>
          <p:nvPr>
            <p:ph type="title"/>
          </p:nvPr>
        </p:nvSpPr>
        <p:spPr>
          <a:xfrm>
            <a:off x="689596" y="271626"/>
            <a:ext cx="10678602" cy="880487"/>
          </a:xfrm>
        </p:spPr>
        <p:txBody>
          <a:bodyPr>
            <a:normAutofit fontScale="90000"/>
          </a:bodyPr>
          <a:lstStyle/>
          <a:p>
            <a:pPr algn="ctr"/>
            <a:r>
              <a:rPr lang="en-US" dirty="0"/>
              <a:t>Problem Statement with Objectives</a:t>
            </a:r>
          </a:p>
        </p:txBody>
      </p:sp>
      <p:sp>
        <p:nvSpPr>
          <p:cNvPr id="4" name="Slide Number Placeholder 3">
            <a:extLst>
              <a:ext uri="{FF2B5EF4-FFF2-40B4-BE49-F238E27FC236}">
                <a16:creationId xmlns:a16="http://schemas.microsoft.com/office/drawing/2014/main" id="{1FF5227F-21F2-427D-8B13-B916223ECD9C}"/>
              </a:ext>
            </a:extLst>
          </p:cNvPr>
          <p:cNvSpPr>
            <a:spLocks noGrp="1"/>
          </p:cNvSpPr>
          <p:nvPr>
            <p:ph type="sldNum" sz="quarter" idx="12"/>
          </p:nvPr>
        </p:nvSpPr>
        <p:spPr/>
        <p:txBody>
          <a:bodyPr/>
          <a:lstStyle/>
          <a:p>
            <a:pPr algn="ctr"/>
            <a:fld id="{D79E6812-DF0E-4B88-AFAA-EAC7168F54C0}" type="slidenum">
              <a:rPr lang="en-US" smtClean="0"/>
              <a:pPr algn="ctr"/>
              <a:t>5</a:t>
            </a:fld>
            <a:endParaRPr lang="en-US"/>
          </a:p>
        </p:txBody>
      </p:sp>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BD7AB9F1-9BF9-411F-AAF6-98671DBA0225}"/>
                  </a:ext>
                </a:extLst>
              </p:cNvPr>
              <p:cNvSpPr txBox="1">
                <a:spLocks/>
              </p:cNvSpPr>
              <p:nvPr/>
            </p:nvSpPr>
            <p:spPr>
              <a:xfrm>
                <a:off x="826394" y="1147636"/>
                <a:ext cx="10677830" cy="4726013"/>
              </a:xfrm>
              <a:prstGeom prst="rect">
                <a:avLst/>
              </a:prstGeom>
            </p:spPr>
            <p:txBody>
              <a:bodyPr vert="horz" lIns="91440" tIns="45720" rIns="91440" bIns="45720" rtlCol="0" anchor="t">
                <a:normAutofit/>
              </a:bodyPr>
              <a:lst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Sitka Banner"/>
                  </a:rPr>
                  <a:t>Assumptions of low </a:t>
                </a:r>
                <a14:m>
                  <m:oMath xmlns:m="http://schemas.openxmlformats.org/officeDocument/2006/math">
                    <m:sSub>
                      <m:sSubPr>
                        <m:ctrlPr>
                          <a:rPr lang="en-US" sz="2400" i="1" smtClean="0">
                            <a:latin typeface="Cambria Math" panose="02040503050406030204" pitchFamily="18" charset="0"/>
                          </a:rPr>
                        </m:ctrlPr>
                      </m:sSubPr>
                      <m:e>
                        <m:r>
                          <a:rPr lang="en-IN" sz="2400" b="0" i="1" smtClean="0">
                            <a:latin typeface="Cambria Math" panose="02040503050406030204" pitchFamily="18" charset="0"/>
                          </a:rPr>
                          <m:t>𝑅</m:t>
                        </m:r>
                      </m:e>
                      <m:sub>
                        <m:r>
                          <a:rPr lang="en-IN" sz="2400" b="0" i="1" smtClean="0">
                            <a:latin typeface="Cambria Math" panose="02040503050406030204" pitchFamily="18" charset="0"/>
                          </a:rPr>
                          <m:t>𝑚</m:t>
                        </m:r>
                      </m:sub>
                    </m:sSub>
                  </m:oMath>
                </a14:m>
                <a:r>
                  <a:rPr lang="en-US" sz="2400" dirty="0">
                    <a:latin typeface="Sitka Banner"/>
                  </a:rPr>
                  <a:t> and ignoring joule heating</a:t>
                </a:r>
              </a:p>
              <a:p>
                <a:r>
                  <a:rPr lang="en-US" sz="2400" dirty="0">
                    <a:latin typeface="Sitka Banner"/>
                  </a:rPr>
                  <a:t>All the MHD </a:t>
                </a:r>
              </a:p>
            </p:txBody>
          </p:sp>
        </mc:Choice>
        <mc:Fallback>
          <p:sp>
            <p:nvSpPr>
              <p:cNvPr id="9" name="Content Placeholder 2">
                <a:extLst>
                  <a:ext uri="{FF2B5EF4-FFF2-40B4-BE49-F238E27FC236}">
                    <a16:creationId xmlns:a16="http://schemas.microsoft.com/office/drawing/2014/main" id="{BD7AB9F1-9BF9-411F-AAF6-98671DBA0225}"/>
                  </a:ext>
                </a:extLst>
              </p:cNvPr>
              <p:cNvSpPr txBox="1">
                <a:spLocks noRot="1" noChangeAspect="1" noMove="1" noResize="1" noEditPoints="1" noAdjustHandles="1" noChangeArrowheads="1" noChangeShapeType="1" noTextEdit="1"/>
              </p:cNvSpPr>
              <p:nvPr/>
            </p:nvSpPr>
            <p:spPr>
              <a:xfrm>
                <a:off x="826394" y="1147636"/>
                <a:ext cx="10677830" cy="4726013"/>
              </a:xfrm>
              <a:prstGeom prst="rect">
                <a:avLst/>
              </a:prstGeom>
              <a:blipFill>
                <a:blip r:embed="rId3"/>
                <a:stretch>
                  <a:fillRect l="-914" t="-773"/>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13FAD913-8356-431E-8C7D-3DC2203DE896}"/>
              </a:ext>
            </a:extLst>
          </p:cNvPr>
          <p:cNvPicPr>
            <a:picLocks noChangeAspect="1"/>
          </p:cNvPicPr>
          <p:nvPr/>
        </p:nvPicPr>
        <p:blipFill rotWithShape="1">
          <a:blip r:embed="rId4"/>
          <a:srcRect t="35130" r="58356" b="50000"/>
          <a:stretch/>
        </p:blipFill>
        <p:spPr>
          <a:xfrm>
            <a:off x="904875" y="5556869"/>
            <a:ext cx="4323617" cy="931985"/>
          </a:xfrm>
          <a:prstGeom prst="rect">
            <a:avLst/>
          </a:prstGeom>
        </p:spPr>
      </p:pic>
      <p:pic>
        <p:nvPicPr>
          <p:cNvPr id="7" name="Picture 6">
            <a:extLst>
              <a:ext uri="{FF2B5EF4-FFF2-40B4-BE49-F238E27FC236}">
                <a16:creationId xmlns:a16="http://schemas.microsoft.com/office/drawing/2014/main" id="{D7D8119C-684B-403E-A13E-6E3FCF588617}"/>
              </a:ext>
            </a:extLst>
          </p:cNvPr>
          <p:cNvPicPr>
            <a:picLocks noChangeAspect="1"/>
          </p:cNvPicPr>
          <p:nvPr/>
        </p:nvPicPr>
        <p:blipFill rotWithShape="1">
          <a:blip r:embed="rId4"/>
          <a:srcRect t="22411" r="75406" b="69546"/>
          <a:stretch/>
        </p:blipFill>
        <p:spPr>
          <a:xfrm>
            <a:off x="904875" y="1699845"/>
            <a:ext cx="2553433" cy="504093"/>
          </a:xfrm>
          <a:prstGeom prst="rect">
            <a:avLst/>
          </a:prstGeom>
        </p:spPr>
      </p:pic>
      <p:pic>
        <p:nvPicPr>
          <p:cNvPr id="11" name="Picture 10">
            <a:extLst>
              <a:ext uri="{FF2B5EF4-FFF2-40B4-BE49-F238E27FC236}">
                <a16:creationId xmlns:a16="http://schemas.microsoft.com/office/drawing/2014/main" id="{9A7E87FC-D577-4EC2-BD97-9833903F83D1}"/>
              </a:ext>
            </a:extLst>
          </p:cNvPr>
          <p:cNvPicPr>
            <a:picLocks noChangeAspect="1"/>
          </p:cNvPicPr>
          <p:nvPr/>
        </p:nvPicPr>
        <p:blipFill>
          <a:blip r:embed="rId5"/>
          <a:stretch>
            <a:fillRect/>
          </a:stretch>
        </p:blipFill>
        <p:spPr>
          <a:xfrm>
            <a:off x="904875" y="3613447"/>
            <a:ext cx="1047750" cy="485775"/>
          </a:xfrm>
          <a:prstGeom prst="rect">
            <a:avLst/>
          </a:prstGeom>
        </p:spPr>
      </p:pic>
      <p:pic>
        <p:nvPicPr>
          <p:cNvPr id="13" name="Picture 12">
            <a:extLst>
              <a:ext uri="{FF2B5EF4-FFF2-40B4-BE49-F238E27FC236}">
                <a16:creationId xmlns:a16="http://schemas.microsoft.com/office/drawing/2014/main" id="{6F1029C3-ACC5-4A39-BF56-19F7A76E4F44}"/>
              </a:ext>
            </a:extLst>
          </p:cNvPr>
          <p:cNvPicPr>
            <a:picLocks noChangeAspect="1"/>
          </p:cNvPicPr>
          <p:nvPr/>
        </p:nvPicPr>
        <p:blipFill>
          <a:blip r:embed="rId6"/>
          <a:stretch>
            <a:fillRect/>
          </a:stretch>
        </p:blipFill>
        <p:spPr>
          <a:xfrm>
            <a:off x="904875" y="4386202"/>
            <a:ext cx="3631590" cy="883687"/>
          </a:xfrm>
          <a:prstGeom prst="rect">
            <a:avLst/>
          </a:prstGeom>
        </p:spPr>
      </p:pic>
      <p:pic>
        <p:nvPicPr>
          <p:cNvPr id="17" name="Picture 16">
            <a:extLst>
              <a:ext uri="{FF2B5EF4-FFF2-40B4-BE49-F238E27FC236}">
                <a16:creationId xmlns:a16="http://schemas.microsoft.com/office/drawing/2014/main" id="{9ED54E53-58E2-405B-B075-33847248BCE3}"/>
              </a:ext>
            </a:extLst>
          </p:cNvPr>
          <p:cNvPicPr>
            <a:picLocks noChangeAspect="1"/>
          </p:cNvPicPr>
          <p:nvPr/>
        </p:nvPicPr>
        <p:blipFill>
          <a:blip r:embed="rId7"/>
          <a:stretch>
            <a:fillRect/>
          </a:stretch>
        </p:blipFill>
        <p:spPr>
          <a:xfrm>
            <a:off x="904875" y="2478140"/>
            <a:ext cx="1781175" cy="752475"/>
          </a:xfrm>
          <a:prstGeom prst="rect">
            <a:avLst/>
          </a:prstGeom>
        </p:spPr>
      </p:pic>
      <p:pic>
        <p:nvPicPr>
          <p:cNvPr id="23" name="Picture 22">
            <a:extLst>
              <a:ext uri="{FF2B5EF4-FFF2-40B4-BE49-F238E27FC236}">
                <a16:creationId xmlns:a16="http://schemas.microsoft.com/office/drawing/2014/main" id="{8937F673-6A38-4836-8D26-9FAF6B060013}"/>
              </a:ext>
            </a:extLst>
          </p:cNvPr>
          <p:cNvPicPr>
            <a:picLocks noChangeAspect="1"/>
          </p:cNvPicPr>
          <p:nvPr/>
        </p:nvPicPr>
        <p:blipFill>
          <a:blip r:embed="rId8"/>
          <a:stretch>
            <a:fillRect/>
          </a:stretch>
        </p:blipFill>
        <p:spPr>
          <a:xfrm>
            <a:off x="6083993" y="3679683"/>
            <a:ext cx="5210175" cy="971550"/>
          </a:xfrm>
          <a:prstGeom prst="rect">
            <a:avLst/>
          </a:prstGeom>
        </p:spPr>
      </p:pic>
      <p:pic>
        <p:nvPicPr>
          <p:cNvPr id="26" name="Picture 25">
            <a:extLst>
              <a:ext uri="{FF2B5EF4-FFF2-40B4-BE49-F238E27FC236}">
                <a16:creationId xmlns:a16="http://schemas.microsoft.com/office/drawing/2014/main" id="{530F5C64-C7AE-4272-96AB-6AEF18323F5A}"/>
              </a:ext>
            </a:extLst>
          </p:cNvPr>
          <p:cNvPicPr>
            <a:picLocks noChangeAspect="1"/>
          </p:cNvPicPr>
          <p:nvPr/>
        </p:nvPicPr>
        <p:blipFill>
          <a:blip r:embed="rId9"/>
          <a:stretch>
            <a:fillRect/>
          </a:stretch>
        </p:blipFill>
        <p:spPr>
          <a:xfrm>
            <a:off x="6113462" y="4923177"/>
            <a:ext cx="5353050" cy="895350"/>
          </a:xfrm>
          <a:prstGeom prst="rect">
            <a:avLst/>
          </a:prstGeom>
        </p:spPr>
      </p:pic>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79D15D72-B336-4FBA-826E-22E041ACA4AD}"/>
                  </a:ext>
                </a:extLst>
              </p:cNvPr>
              <p:cNvSpPr txBox="1"/>
              <p:nvPr/>
            </p:nvSpPr>
            <p:spPr>
              <a:xfrm>
                <a:off x="6490845" y="5920150"/>
                <a:ext cx="4443053" cy="923330"/>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IN" b="0" i="1" smtClean="0">
                        <a:latin typeface="Cambria Math" panose="02040503050406030204" pitchFamily="18" charset="0"/>
                      </a:rPr>
                      <m:t>𝐺</m:t>
                    </m:r>
                  </m:oMath>
                </a14:m>
                <a:r>
                  <a:rPr lang="en-IN" dirty="0"/>
                  <a:t> represents generation</a:t>
                </a:r>
                <a:endParaRPr lang="en-IN"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Γ</m:t>
                    </m:r>
                  </m:oMath>
                </a14:m>
                <a:r>
                  <a:rPr lang="en-IN" dirty="0"/>
                  <a:t> represents effective diffusivity</a:t>
                </a:r>
              </a:p>
              <a:p>
                <a:pPr marL="285750" indent="-285750">
                  <a:buFont typeface="Arial" panose="020B0604020202020204" pitchFamily="34" charset="0"/>
                  <a:buChar char="•"/>
                </a:pPr>
                <a14:m>
                  <m:oMath xmlns:m="http://schemas.openxmlformats.org/officeDocument/2006/math">
                    <m:r>
                      <a:rPr lang="en-IN" b="0" i="1" smtClean="0">
                        <a:latin typeface="Cambria Math" panose="02040503050406030204" pitchFamily="18" charset="0"/>
                      </a:rPr>
                      <m:t>𝑌</m:t>
                    </m:r>
                  </m:oMath>
                </a14:m>
                <a:r>
                  <a:rPr lang="en-IN" dirty="0"/>
                  <a:t> represents dissipation</a:t>
                </a:r>
              </a:p>
            </p:txBody>
          </p:sp>
        </mc:Choice>
        <mc:Fallback>
          <p:sp>
            <p:nvSpPr>
              <p:cNvPr id="27" name="TextBox 26">
                <a:extLst>
                  <a:ext uri="{FF2B5EF4-FFF2-40B4-BE49-F238E27FC236}">
                    <a16:creationId xmlns:a16="http://schemas.microsoft.com/office/drawing/2014/main" id="{79D15D72-B336-4FBA-826E-22E041ACA4AD}"/>
                  </a:ext>
                </a:extLst>
              </p:cNvPr>
              <p:cNvSpPr txBox="1">
                <a:spLocks noRot="1" noChangeAspect="1" noMove="1" noResize="1" noEditPoints="1" noAdjustHandles="1" noChangeArrowheads="1" noChangeShapeType="1" noTextEdit="1"/>
              </p:cNvSpPr>
              <p:nvPr/>
            </p:nvSpPr>
            <p:spPr>
              <a:xfrm>
                <a:off x="6490845" y="5920150"/>
                <a:ext cx="4443053" cy="923330"/>
              </a:xfrm>
              <a:prstGeom prst="rect">
                <a:avLst/>
              </a:prstGeom>
              <a:blipFill>
                <a:blip r:embed="rId10"/>
                <a:stretch>
                  <a:fillRect l="-960" t="-2632" b="-9868"/>
                </a:stretch>
              </a:blipFill>
            </p:spPr>
            <p:txBody>
              <a:bodyPr/>
              <a:lstStyle/>
              <a:p>
                <a:r>
                  <a:rPr lang="en-IN">
                    <a:noFill/>
                  </a:rPr>
                  <a:t> </a:t>
                </a:r>
              </a:p>
            </p:txBody>
          </p:sp>
        </mc:Fallback>
      </mc:AlternateContent>
      <p:pic>
        <p:nvPicPr>
          <p:cNvPr id="30" name="Picture 29">
            <a:extLst>
              <a:ext uri="{FF2B5EF4-FFF2-40B4-BE49-F238E27FC236}">
                <a16:creationId xmlns:a16="http://schemas.microsoft.com/office/drawing/2014/main" id="{5DC409E5-1082-4D37-9922-F4122ED3F2EB}"/>
              </a:ext>
            </a:extLst>
          </p:cNvPr>
          <p:cNvPicPr>
            <a:picLocks noChangeAspect="1"/>
          </p:cNvPicPr>
          <p:nvPr/>
        </p:nvPicPr>
        <p:blipFill>
          <a:blip r:embed="rId11"/>
          <a:stretch>
            <a:fillRect/>
          </a:stretch>
        </p:blipFill>
        <p:spPr>
          <a:xfrm>
            <a:off x="5036322" y="1778964"/>
            <a:ext cx="6867525" cy="1628775"/>
          </a:xfrm>
          <a:prstGeom prst="rect">
            <a:avLst/>
          </a:prstGeom>
        </p:spPr>
      </p:pic>
    </p:spTree>
    <p:extLst>
      <p:ext uri="{BB962C8B-B14F-4D97-AF65-F5344CB8AC3E}">
        <p14:creationId xmlns:p14="http://schemas.microsoft.com/office/powerpoint/2010/main" val="4140218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E01DD-D3DD-4A7C-A0AA-00FEDC319BAC}"/>
              </a:ext>
            </a:extLst>
          </p:cNvPr>
          <p:cNvSpPr>
            <a:spLocks noGrp="1"/>
          </p:cNvSpPr>
          <p:nvPr>
            <p:ph type="title"/>
          </p:nvPr>
        </p:nvSpPr>
        <p:spPr>
          <a:xfrm>
            <a:off x="689596" y="271626"/>
            <a:ext cx="9990127" cy="880487"/>
          </a:xfrm>
        </p:spPr>
        <p:txBody>
          <a:bodyPr>
            <a:normAutofit fontScale="90000"/>
          </a:bodyPr>
          <a:lstStyle/>
          <a:p>
            <a:pPr algn="ctr"/>
            <a:r>
              <a:rPr lang="en-US" dirty="0"/>
              <a:t>Mesh &amp; Mesh Metrics</a:t>
            </a:r>
          </a:p>
        </p:txBody>
      </p:sp>
      <p:sp>
        <p:nvSpPr>
          <p:cNvPr id="4" name="Slide Number Placeholder 3">
            <a:extLst>
              <a:ext uri="{FF2B5EF4-FFF2-40B4-BE49-F238E27FC236}">
                <a16:creationId xmlns:a16="http://schemas.microsoft.com/office/drawing/2014/main" id="{1FF5227F-21F2-427D-8B13-B916223ECD9C}"/>
              </a:ext>
            </a:extLst>
          </p:cNvPr>
          <p:cNvSpPr>
            <a:spLocks noGrp="1"/>
          </p:cNvSpPr>
          <p:nvPr>
            <p:ph type="sldNum" sz="quarter" idx="12"/>
          </p:nvPr>
        </p:nvSpPr>
        <p:spPr/>
        <p:txBody>
          <a:bodyPr/>
          <a:lstStyle/>
          <a:p>
            <a:pPr algn="ctr"/>
            <a:fld id="{D79E6812-DF0E-4B88-AFAA-EAC7168F54C0}" type="slidenum">
              <a:rPr lang="en-US" smtClean="0"/>
              <a:pPr algn="ctr"/>
              <a:t>6</a:t>
            </a:fld>
            <a:endParaRPr lang="en-US"/>
          </a:p>
        </p:txBody>
      </p:sp>
      <p:sp>
        <p:nvSpPr>
          <p:cNvPr id="9" name="Content Placeholder 2">
            <a:extLst>
              <a:ext uri="{FF2B5EF4-FFF2-40B4-BE49-F238E27FC236}">
                <a16:creationId xmlns:a16="http://schemas.microsoft.com/office/drawing/2014/main" id="{BD7AB9F1-9BF9-411F-AAF6-98671DBA0225}"/>
              </a:ext>
            </a:extLst>
          </p:cNvPr>
          <p:cNvSpPr txBox="1">
            <a:spLocks/>
          </p:cNvSpPr>
          <p:nvPr/>
        </p:nvSpPr>
        <p:spPr>
          <a:xfrm>
            <a:off x="826394" y="1147636"/>
            <a:ext cx="10677830" cy="4726013"/>
          </a:xfrm>
          <a:prstGeom prst="rect">
            <a:avLst/>
          </a:prstGeom>
        </p:spPr>
        <p:txBody>
          <a:bodyPr vert="horz" lIns="91440" tIns="45720" rIns="91440" bIns="45720" rtlCol="0" anchor="t">
            <a:normAutofit/>
          </a:bodyPr>
          <a:lst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latin typeface="Sitka Banner"/>
            </a:endParaRPr>
          </a:p>
        </p:txBody>
      </p:sp>
      <p:pic>
        <p:nvPicPr>
          <p:cNvPr id="5" name="Picture 4">
            <a:extLst>
              <a:ext uri="{FF2B5EF4-FFF2-40B4-BE49-F238E27FC236}">
                <a16:creationId xmlns:a16="http://schemas.microsoft.com/office/drawing/2014/main" id="{D1CA12E7-2C14-4434-BFD2-82CC4B9C9074}"/>
              </a:ext>
            </a:extLst>
          </p:cNvPr>
          <p:cNvPicPr>
            <a:picLocks noChangeAspect="1"/>
          </p:cNvPicPr>
          <p:nvPr/>
        </p:nvPicPr>
        <p:blipFill>
          <a:blip r:embed="rId3"/>
          <a:stretch>
            <a:fillRect/>
          </a:stretch>
        </p:blipFill>
        <p:spPr>
          <a:xfrm>
            <a:off x="6684026" y="2450345"/>
            <a:ext cx="4622778" cy="3012776"/>
          </a:xfrm>
          <a:prstGeom prst="rect">
            <a:avLst/>
          </a:prstGeom>
        </p:spPr>
      </p:pic>
      <mc:AlternateContent xmlns:mc="http://schemas.openxmlformats.org/markup-compatibility/2006">
        <mc:Choice xmlns:a14="http://schemas.microsoft.com/office/drawing/2010/main" Requires="a14">
          <p:graphicFrame>
            <p:nvGraphicFramePr>
              <p:cNvPr id="6" name="Table 6">
                <a:extLst>
                  <a:ext uri="{FF2B5EF4-FFF2-40B4-BE49-F238E27FC236}">
                    <a16:creationId xmlns:a16="http://schemas.microsoft.com/office/drawing/2014/main" id="{3D1925FD-BE05-42B0-95BD-591F93A03E12}"/>
                  </a:ext>
                </a:extLst>
              </p:cNvPr>
              <p:cNvGraphicFramePr>
                <a:graphicFrameLocks noGrp="1"/>
              </p:cNvGraphicFramePr>
              <p:nvPr>
                <p:extLst>
                  <p:ext uri="{D42A27DB-BD31-4B8C-83A1-F6EECF244321}">
                    <p14:modId xmlns:p14="http://schemas.microsoft.com/office/powerpoint/2010/main" val="467866033"/>
                  </p:ext>
                </p:extLst>
              </p:nvPr>
            </p:nvGraphicFramePr>
            <p:xfrm>
              <a:off x="320430" y="2138158"/>
              <a:ext cx="5857632" cy="3637151"/>
            </p:xfrm>
            <a:graphic>
              <a:graphicData uri="http://schemas.openxmlformats.org/drawingml/2006/table">
                <a:tbl>
                  <a:tblPr firstRow="1" bandRow="1">
                    <a:tableStyleId>{5C22544A-7EE6-4342-B048-85BDC9FD1C3A}</a:tableStyleId>
                  </a:tblPr>
                  <a:tblGrid>
                    <a:gridCol w="2928816">
                      <a:extLst>
                        <a:ext uri="{9D8B030D-6E8A-4147-A177-3AD203B41FA5}">
                          <a16:colId xmlns:a16="http://schemas.microsoft.com/office/drawing/2014/main" val="2279357680"/>
                        </a:ext>
                      </a:extLst>
                    </a:gridCol>
                    <a:gridCol w="2928816">
                      <a:extLst>
                        <a:ext uri="{9D8B030D-6E8A-4147-A177-3AD203B41FA5}">
                          <a16:colId xmlns:a16="http://schemas.microsoft.com/office/drawing/2014/main" val="2353134390"/>
                        </a:ext>
                      </a:extLst>
                    </a:gridCol>
                  </a:tblGrid>
                  <a:tr h="519593">
                    <a:tc>
                      <a:txBody>
                        <a:bodyPr/>
                        <a:lstStyle/>
                        <a:p>
                          <a14:m>
                            <m:oMathPara xmlns:m="http://schemas.openxmlformats.org/officeDocument/2006/math">
                              <m:oMathParaPr>
                                <m:jc m:val="centerGroup"/>
                              </m:oMathParaPr>
                              <m:oMath xmlns:m="http://schemas.openxmlformats.org/officeDocument/2006/math">
                                <m:sSub>
                                  <m:sSubPr>
                                    <m:ctrlPr>
                                      <a:rPr lang="en-IN" i="1" smtClean="0">
                                        <a:solidFill>
                                          <a:schemeClr val="tx1"/>
                                        </a:solidFill>
                                        <a:latin typeface="Cambria Math" panose="02040503050406030204" pitchFamily="18" charset="0"/>
                                      </a:rPr>
                                    </m:ctrlPr>
                                  </m:sSubPr>
                                  <m:e>
                                    <m:r>
                                      <a:rPr lang="en-IN" b="1" i="1" smtClean="0">
                                        <a:solidFill>
                                          <a:schemeClr val="tx1"/>
                                        </a:solidFill>
                                        <a:latin typeface="Cambria Math" panose="02040503050406030204" pitchFamily="18" charset="0"/>
                                      </a:rPr>
                                      <m:t>𝑹</m:t>
                                    </m:r>
                                  </m:e>
                                  <m:sub>
                                    <m:r>
                                      <a:rPr lang="en-IN" b="1" i="1" smtClean="0">
                                        <a:solidFill>
                                          <a:schemeClr val="tx1"/>
                                        </a:solidFill>
                                        <a:latin typeface="Cambria Math" panose="02040503050406030204" pitchFamily="18" charset="0"/>
                                      </a:rPr>
                                      <m:t>𝒆</m:t>
                                    </m:r>
                                  </m:sub>
                                </m:sSub>
                              </m:oMath>
                            </m:oMathPara>
                          </a14:m>
                          <a:endParaRPr lang="en-IN" dirty="0">
                            <a:solidFill>
                              <a:schemeClr val="tx1"/>
                            </a:solidFill>
                            <a:latin typeface="Georgia" panose="020405020504050203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dirty="0">
                              <a:solidFill>
                                <a:schemeClr val="tx1"/>
                              </a:solidFill>
                              <a:latin typeface="Georgia" panose="02040502050405020303" pitchFamily="18" charset="0"/>
                            </a:rPr>
                            <a:t>~5300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1425956"/>
                      </a:ext>
                    </a:extLst>
                  </a:tr>
                  <a:tr h="519593">
                    <a:tc>
                      <a:txBody>
                        <a:bodyPr/>
                        <a:lstStyle/>
                        <a:p>
                          <a:r>
                            <a:rPr lang="en-IN" dirty="0">
                              <a:solidFill>
                                <a:schemeClr val="tx1"/>
                              </a:solidFill>
                              <a:latin typeface="Georgia" panose="02040502050405020303" pitchFamily="18" charset="0"/>
                            </a:rPr>
                            <a:t>Density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dirty="0">
                              <a:solidFill>
                                <a:schemeClr val="tx1"/>
                              </a:solidFill>
                              <a:latin typeface="Georgia" panose="02040502050405020303" pitchFamily="18" charset="0"/>
                            </a:rPr>
                            <a:t>998 kg/m^3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531288"/>
                      </a:ext>
                    </a:extLst>
                  </a:tr>
                  <a:tr h="519593">
                    <a:tc>
                      <a:txBody>
                        <a:bodyPr/>
                        <a:lstStyle/>
                        <a:p>
                          <a:r>
                            <a:rPr lang="en-IN" dirty="0">
                              <a:solidFill>
                                <a:schemeClr val="tx1"/>
                              </a:solidFill>
                              <a:latin typeface="Georgia" panose="02040502050405020303" pitchFamily="18" charset="0"/>
                            </a:rPr>
                            <a:t>Conductivity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dirty="0">
                              <a:solidFill>
                                <a:schemeClr val="tx1"/>
                              </a:solidFill>
                              <a:latin typeface="Georgia" panose="02040502050405020303" pitchFamily="18" charset="0"/>
                            </a:rPr>
                            <a:t>5 S/m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8683770"/>
                      </a:ext>
                    </a:extLst>
                  </a:tr>
                  <a:tr h="519593">
                    <a:tc>
                      <a:txBody>
                        <a:bodyPr/>
                        <a:lstStyle/>
                        <a:p>
                          <a:r>
                            <a:rPr lang="en-IN" dirty="0">
                              <a:solidFill>
                                <a:schemeClr val="tx1"/>
                              </a:solidFill>
                              <a:latin typeface="Georgia" panose="02040502050405020303" pitchFamily="18" charset="0"/>
                            </a:rPr>
                            <a:t>Cell 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dirty="0">
                              <a:solidFill>
                                <a:schemeClr val="tx1"/>
                              </a:solidFill>
                              <a:latin typeface="Georgia" panose="02040502050405020303" pitchFamily="18" charset="0"/>
                            </a:rPr>
                            <a:t>1.5625 mm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780897"/>
                      </a:ext>
                    </a:extLst>
                  </a:tr>
                  <a:tr h="519593">
                    <a:tc>
                      <a:txBody>
                        <a:bodyPr/>
                        <a:lstStyle/>
                        <a:p>
                          <a:r>
                            <a:rPr lang="en-IN" dirty="0">
                              <a:solidFill>
                                <a:schemeClr val="tx1"/>
                              </a:solidFill>
                              <a:latin typeface="Georgia" panose="02040502050405020303" pitchFamily="18" charset="0"/>
                            </a:rPr>
                            <a:t>Total Elements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dirty="0">
                              <a:solidFill>
                                <a:schemeClr val="tx1"/>
                              </a:solidFill>
                              <a:latin typeface="Georgia" panose="02040502050405020303" pitchFamily="18" charset="0"/>
                            </a:rPr>
                            <a:t>3,25,000+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9442650"/>
                      </a:ext>
                    </a:extLst>
                  </a:tr>
                  <a:tr h="519593">
                    <a:tc>
                      <a:txBody>
                        <a:bodyPr/>
                        <a:lstStyle/>
                        <a:p>
                          <a:r>
                            <a:rPr lang="en-IN" dirty="0">
                              <a:solidFill>
                                <a:schemeClr val="tx1"/>
                              </a:solidFill>
                              <a:latin typeface="Georgia" panose="02040502050405020303" pitchFamily="18" charset="0"/>
                            </a:rPr>
                            <a:t>Min &amp; Max Aspect Ratio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dirty="0">
                              <a:solidFill>
                                <a:schemeClr val="tx1"/>
                              </a:solidFill>
                              <a:latin typeface="Georgia" panose="02040502050405020303"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5385839"/>
                      </a:ext>
                    </a:extLst>
                  </a:tr>
                  <a:tr h="519593">
                    <a:tc>
                      <a:txBody>
                        <a:bodyPr/>
                        <a:lstStyle/>
                        <a:p>
                          <a:r>
                            <a:rPr lang="en-IN" dirty="0">
                              <a:solidFill>
                                <a:schemeClr val="tx1"/>
                              </a:solidFill>
                              <a:latin typeface="Georgia" panose="02040502050405020303" pitchFamily="18" charset="0"/>
                            </a:rPr>
                            <a:t>Skewness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dirty="0">
                              <a:solidFill>
                                <a:schemeClr val="tx1"/>
                              </a:solidFill>
                              <a:latin typeface="Georgia" panose="02040502050405020303" pitchFamily="18" charset="0"/>
                            </a:rPr>
                            <a:t>~</a:t>
                          </a:r>
                          <a14:m>
                            <m:oMath xmlns:m="http://schemas.openxmlformats.org/officeDocument/2006/math">
                              <m:sSup>
                                <m:sSupPr>
                                  <m:ctrlPr>
                                    <a:rPr lang="en-IN" i="1" smtClean="0">
                                      <a:solidFill>
                                        <a:schemeClr val="tx1"/>
                                      </a:solidFill>
                                      <a:latin typeface="Cambria Math" panose="02040503050406030204" pitchFamily="18" charset="0"/>
                                    </a:rPr>
                                  </m:ctrlPr>
                                </m:sSupPr>
                                <m:e>
                                  <m:r>
                                    <a:rPr lang="en-IN" b="0" i="1" smtClean="0">
                                      <a:solidFill>
                                        <a:schemeClr val="tx1"/>
                                      </a:solidFill>
                                      <a:latin typeface="Cambria Math" panose="02040503050406030204" pitchFamily="18" charset="0"/>
                                    </a:rPr>
                                    <m:t>10</m:t>
                                  </m:r>
                                </m:e>
                                <m:sup>
                                  <m:r>
                                    <a:rPr lang="en-IN" b="0" i="1" smtClean="0">
                                      <a:solidFill>
                                        <a:schemeClr val="tx1"/>
                                      </a:solidFill>
                                      <a:latin typeface="Cambria Math" panose="02040503050406030204" pitchFamily="18" charset="0"/>
                                    </a:rPr>
                                    <m:t>−4</m:t>
                                  </m:r>
                                </m:sup>
                              </m:sSup>
                            </m:oMath>
                          </a14:m>
                          <a:endParaRPr lang="en-IN" dirty="0">
                            <a:solidFill>
                              <a:schemeClr val="tx1"/>
                            </a:solidFill>
                            <a:latin typeface="Georgia" panose="020405020504050203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9542378"/>
                      </a:ext>
                    </a:extLst>
                  </a:tr>
                </a:tbl>
              </a:graphicData>
            </a:graphic>
          </p:graphicFrame>
        </mc:Choice>
        <mc:Fallback>
          <p:graphicFrame>
            <p:nvGraphicFramePr>
              <p:cNvPr id="6" name="Table 6">
                <a:extLst>
                  <a:ext uri="{FF2B5EF4-FFF2-40B4-BE49-F238E27FC236}">
                    <a16:creationId xmlns:a16="http://schemas.microsoft.com/office/drawing/2014/main" id="{3D1925FD-BE05-42B0-95BD-591F93A03E12}"/>
                  </a:ext>
                </a:extLst>
              </p:cNvPr>
              <p:cNvGraphicFramePr>
                <a:graphicFrameLocks noGrp="1"/>
              </p:cNvGraphicFramePr>
              <p:nvPr>
                <p:extLst>
                  <p:ext uri="{D42A27DB-BD31-4B8C-83A1-F6EECF244321}">
                    <p14:modId xmlns:p14="http://schemas.microsoft.com/office/powerpoint/2010/main" val="467866033"/>
                  </p:ext>
                </p:extLst>
              </p:nvPr>
            </p:nvGraphicFramePr>
            <p:xfrm>
              <a:off x="320430" y="2138158"/>
              <a:ext cx="5857632" cy="3637151"/>
            </p:xfrm>
            <a:graphic>
              <a:graphicData uri="http://schemas.openxmlformats.org/drawingml/2006/table">
                <a:tbl>
                  <a:tblPr firstRow="1" bandRow="1">
                    <a:tableStyleId>{5C22544A-7EE6-4342-B048-85BDC9FD1C3A}</a:tableStyleId>
                  </a:tblPr>
                  <a:tblGrid>
                    <a:gridCol w="2928816">
                      <a:extLst>
                        <a:ext uri="{9D8B030D-6E8A-4147-A177-3AD203B41FA5}">
                          <a16:colId xmlns:a16="http://schemas.microsoft.com/office/drawing/2014/main" val="2279357680"/>
                        </a:ext>
                      </a:extLst>
                    </a:gridCol>
                    <a:gridCol w="2928816">
                      <a:extLst>
                        <a:ext uri="{9D8B030D-6E8A-4147-A177-3AD203B41FA5}">
                          <a16:colId xmlns:a16="http://schemas.microsoft.com/office/drawing/2014/main" val="2353134390"/>
                        </a:ext>
                      </a:extLst>
                    </a:gridCol>
                  </a:tblGrid>
                  <a:tr h="519593">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8" t="-5882" r="-100416" b="-605882"/>
                          </a:stretch>
                        </a:blipFill>
                      </a:tcPr>
                    </a:tc>
                    <a:tc>
                      <a:txBody>
                        <a:bodyPr/>
                        <a:lstStyle/>
                        <a:p>
                          <a:r>
                            <a:rPr lang="en-IN" dirty="0">
                              <a:solidFill>
                                <a:schemeClr val="tx1"/>
                              </a:solidFill>
                              <a:latin typeface="Georgia" panose="02040502050405020303" pitchFamily="18" charset="0"/>
                            </a:rPr>
                            <a:t>~5300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1425956"/>
                      </a:ext>
                    </a:extLst>
                  </a:tr>
                  <a:tr h="519593">
                    <a:tc>
                      <a:txBody>
                        <a:bodyPr/>
                        <a:lstStyle/>
                        <a:p>
                          <a:r>
                            <a:rPr lang="en-IN" dirty="0">
                              <a:solidFill>
                                <a:schemeClr val="tx1"/>
                              </a:solidFill>
                              <a:latin typeface="Georgia" panose="02040502050405020303" pitchFamily="18" charset="0"/>
                            </a:rPr>
                            <a:t>Density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dirty="0">
                              <a:solidFill>
                                <a:schemeClr val="tx1"/>
                              </a:solidFill>
                              <a:latin typeface="Georgia" panose="02040502050405020303" pitchFamily="18" charset="0"/>
                            </a:rPr>
                            <a:t>998 kg/m^3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531288"/>
                      </a:ext>
                    </a:extLst>
                  </a:tr>
                  <a:tr h="519593">
                    <a:tc>
                      <a:txBody>
                        <a:bodyPr/>
                        <a:lstStyle/>
                        <a:p>
                          <a:r>
                            <a:rPr lang="en-IN" dirty="0">
                              <a:solidFill>
                                <a:schemeClr val="tx1"/>
                              </a:solidFill>
                              <a:latin typeface="Georgia" panose="02040502050405020303" pitchFamily="18" charset="0"/>
                            </a:rPr>
                            <a:t>Conductivity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dirty="0">
                              <a:solidFill>
                                <a:schemeClr val="tx1"/>
                              </a:solidFill>
                              <a:latin typeface="Georgia" panose="02040502050405020303" pitchFamily="18" charset="0"/>
                            </a:rPr>
                            <a:t>5 S/m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8683770"/>
                      </a:ext>
                    </a:extLst>
                  </a:tr>
                  <a:tr h="519593">
                    <a:tc>
                      <a:txBody>
                        <a:bodyPr/>
                        <a:lstStyle/>
                        <a:p>
                          <a:r>
                            <a:rPr lang="en-IN" dirty="0">
                              <a:solidFill>
                                <a:schemeClr val="tx1"/>
                              </a:solidFill>
                              <a:latin typeface="Georgia" panose="02040502050405020303" pitchFamily="18" charset="0"/>
                            </a:rPr>
                            <a:t>Cell 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dirty="0">
                              <a:solidFill>
                                <a:schemeClr val="tx1"/>
                              </a:solidFill>
                              <a:latin typeface="Georgia" panose="02040502050405020303" pitchFamily="18" charset="0"/>
                            </a:rPr>
                            <a:t>1.5625 mm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780897"/>
                      </a:ext>
                    </a:extLst>
                  </a:tr>
                  <a:tr h="519593">
                    <a:tc>
                      <a:txBody>
                        <a:bodyPr/>
                        <a:lstStyle/>
                        <a:p>
                          <a:r>
                            <a:rPr lang="en-IN" dirty="0">
                              <a:solidFill>
                                <a:schemeClr val="tx1"/>
                              </a:solidFill>
                              <a:latin typeface="Georgia" panose="02040502050405020303" pitchFamily="18" charset="0"/>
                            </a:rPr>
                            <a:t>Total Elements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dirty="0">
                              <a:solidFill>
                                <a:schemeClr val="tx1"/>
                              </a:solidFill>
                              <a:latin typeface="Georgia" panose="02040502050405020303" pitchFamily="18" charset="0"/>
                            </a:rPr>
                            <a:t>3,25,000+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9442650"/>
                      </a:ext>
                    </a:extLst>
                  </a:tr>
                  <a:tr h="519593">
                    <a:tc>
                      <a:txBody>
                        <a:bodyPr/>
                        <a:lstStyle/>
                        <a:p>
                          <a:r>
                            <a:rPr lang="en-IN" dirty="0">
                              <a:solidFill>
                                <a:schemeClr val="tx1"/>
                              </a:solidFill>
                              <a:latin typeface="Georgia" panose="02040502050405020303" pitchFamily="18" charset="0"/>
                            </a:rPr>
                            <a:t>Min &amp; Max Aspect Ratio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dirty="0">
                              <a:solidFill>
                                <a:schemeClr val="tx1"/>
                              </a:solidFill>
                              <a:latin typeface="Georgia" panose="02040502050405020303"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5385839"/>
                      </a:ext>
                    </a:extLst>
                  </a:tr>
                  <a:tr h="519593">
                    <a:tc>
                      <a:txBody>
                        <a:bodyPr/>
                        <a:lstStyle/>
                        <a:p>
                          <a:r>
                            <a:rPr lang="en-IN" dirty="0">
                              <a:solidFill>
                                <a:schemeClr val="tx1"/>
                              </a:solidFill>
                              <a:latin typeface="Georgia" panose="02040502050405020303" pitchFamily="18" charset="0"/>
                            </a:rPr>
                            <a:t>Skewness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208" t="-609412" r="-416" b="-2353"/>
                          </a:stretch>
                        </a:blipFill>
                      </a:tcPr>
                    </a:tc>
                    <a:extLst>
                      <a:ext uri="{0D108BD9-81ED-4DB2-BD59-A6C34878D82A}">
                        <a16:rowId xmlns:a16="http://schemas.microsoft.com/office/drawing/2014/main" val="299542378"/>
                      </a:ext>
                    </a:extLst>
                  </a:tr>
                </a:tbl>
              </a:graphicData>
            </a:graphic>
          </p:graphicFrame>
        </mc:Fallback>
      </mc:AlternateContent>
    </p:spTree>
    <p:extLst>
      <p:ext uri="{BB962C8B-B14F-4D97-AF65-F5344CB8AC3E}">
        <p14:creationId xmlns:p14="http://schemas.microsoft.com/office/powerpoint/2010/main" val="863895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E01DD-D3DD-4A7C-A0AA-00FEDC319BAC}"/>
              </a:ext>
            </a:extLst>
          </p:cNvPr>
          <p:cNvSpPr>
            <a:spLocks noGrp="1"/>
          </p:cNvSpPr>
          <p:nvPr>
            <p:ph type="title"/>
          </p:nvPr>
        </p:nvSpPr>
        <p:spPr>
          <a:xfrm>
            <a:off x="689596" y="271626"/>
            <a:ext cx="10678602" cy="880487"/>
          </a:xfrm>
        </p:spPr>
        <p:txBody>
          <a:bodyPr>
            <a:normAutofit fontScale="90000"/>
          </a:bodyPr>
          <a:lstStyle/>
          <a:p>
            <a:r>
              <a:rPr lang="en-US" dirty="0"/>
              <a:t>Results</a:t>
            </a:r>
          </a:p>
        </p:txBody>
      </p:sp>
      <p:sp>
        <p:nvSpPr>
          <p:cNvPr id="4" name="Slide Number Placeholder 3">
            <a:extLst>
              <a:ext uri="{FF2B5EF4-FFF2-40B4-BE49-F238E27FC236}">
                <a16:creationId xmlns:a16="http://schemas.microsoft.com/office/drawing/2014/main" id="{1FF5227F-21F2-427D-8B13-B916223ECD9C}"/>
              </a:ext>
            </a:extLst>
          </p:cNvPr>
          <p:cNvSpPr>
            <a:spLocks noGrp="1"/>
          </p:cNvSpPr>
          <p:nvPr>
            <p:ph type="sldNum" sz="quarter" idx="12"/>
          </p:nvPr>
        </p:nvSpPr>
        <p:spPr/>
        <p:txBody>
          <a:bodyPr/>
          <a:lstStyle/>
          <a:p>
            <a:pPr algn="ctr"/>
            <a:fld id="{D79E6812-DF0E-4B88-AFAA-EAC7168F54C0}" type="slidenum">
              <a:rPr lang="en-US" smtClean="0"/>
              <a:pPr algn="ctr"/>
              <a:t>7</a:t>
            </a:fld>
            <a:endParaRPr lang="en-US"/>
          </a:p>
        </p:txBody>
      </p:sp>
      <p:sp>
        <p:nvSpPr>
          <p:cNvPr id="9" name="Content Placeholder 2">
            <a:extLst>
              <a:ext uri="{FF2B5EF4-FFF2-40B4-BE49-F238E27FC236}">
                <a16:creationId xmlns:a16="http://schemas.microsoft.com/office/drawing/2014/main" id="{BD7AB9F1-9BF9-411F-AAF6-98671DBA0225}"/>
              </a:ext>
            </a:extLst>
          </p:cNvPr>
          <p:cNvSpPr txBox="1">
            <a:spLocks/>
          </p:cNvSpPr>
          <p:nvPr/>
        </p:nvSpPr>
        <p:spPr>
          <a:xfrm>
            <a:off x="826394" y="1147636"/>
            <a:ext cx="10677830" cy="4726013"/>
          </a:xfrm>
          <a:prstGeom prst="rect">
            <a:avLst/>
          </a:prstGeom>
        </p:spPr>
        <p:txBody>
          <a:bodyPr vert="horz" lIns="91440" tIns="45720" rIns="91440" bIns="45720" rtlCol="0" anchor="t">
            <a:normAutofit/>
          </a:bodyPr>
          <a:lst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latin typeface="Sitka Banner"/>
            </a:endParaRPr>
          </a:p>
        </p:txBody>
      </p:sp>
      <p:sp>
        <p:nvSpPr>
          <p:cNvPr id="3" name="TextBox 2">
            <a:extLst>
              <a:ext uri="{FF2B5EF4-FFF2-40B4-BE49-F238E27FC236}">
                <a16:creationId xmlns:a16="http://schemas.microsoft.com/office/drawing/2014/main" id="{8239C220-887F-4B20-B2A4-E75DD4CC8FA1}"/>
              </a:ext>
            </a:extLst>
          </p:cNvPr>
          <p:cNvSpPr txBox="1"/>
          <p:nvPr/>
        </p:nvSpPr>
        <p:spPr>
          <a:xfrm>
            <a:off x="687776" y="1338436"/>
            <a:ext cx="2501519" cy="369332"/>
          </a:xfrm>
          <a:prstGeom prst="rect">
            <a:avLst/>
          </a:prstGeom>
          <a:noFill/>
        </p:spPr>
        <p:txBody>
          <a:bodyPr wrap="none" rtlCol="0">
            <a:spAutoFit/>
          </a:bodyPr>
          <a:lstStyle/>
          <a:p>
            <a:r>
              <a:rPr lang="en-IN" dirty="0">
                <a:latin typeface="Georgia" panose="02040502050405020303" pitchFamily="18" charset="0"/>
              </a:rPr>
              <a:t>Without Lorentz Force</a:t>
            </a:r>
          </a:p>
        </p:txBody>
      </p:sp>
      <p:sp>
        <p:nvSpPr>
          <p:cNvPr id="6" name="TextBox 5">
            <a:extLst>
              <a:ext uri="{FF2B5EF4-FFF2-40B4-BE49-F238E27FC236}">
                <a16:creationId xmlns:a16="http://schemas.microsoft.com/office/drawing/2014/main" id="{12F041E5-C3BA-452D-8699-EE7D77DB09D8}"/>
              </a:ext>
            </a:extLst>
          </p:cNvPr>
          <p:cNvSpPr txBox="1"/>
          <p:nvPr/>
        </p:nvSpPr>
        <p:spPr>
          <a:xfrm>
            <a:off x="862503" y="4184433"/>
            <a:ext cx="2152064" cy="369332"/>
          </a:xfrm>
          <a:prstGeom prst="rect">
            <a:avLst/>
          </a:prstGeom>
          <a:noFill/>
        </p:spPr>
        <p:txBody>
          <a:bodyPr wrap="none" rtlCol="0">
            <a:spAutoFit/>
          </a:bodyPr>
          <a:lstStyle/>
          <a:p>
            <a:r>
              <a:rPr lang="en-IN" dirty="0">
                <a:latin typeface="Georgia" panose="02040502050405020303" pitchFamily="18" charset="0"/>
              </a:rPr>
              <a:t>With Lorentz Force</a:t>
            </a:r>
          </a:p>
        </p:txBody>
      </p:sp>
      <p:sp>
        <p:nvSpPr>
          <p:cNvPr id="5" name="TextBox 4">
            <a:extLst>
              <a:ext uri="{FF2B5EF4-FFF2-40B4-BE49-F238E27FC236}">
                <a16:creationId xmlns:a16="http://schemas.microsoft.com/office/drawing/2014/main" id="{3A27D4E3-7637-4304-8239-2C5F0A32806E}"/>
              </a:ext>
            </a:extLst>
          </p:cNvPr>
          <p:cNvSpPr txBox="1"/>
          <p:nvPr/>
        </p:nvSpPr>
        <p:spPr>
          <a:xfrm>
            <a:off x="245649" y="4629812"/>
            <a:ext cx="3805850" cy="646331"/>
          </a:xfrm>
          <a:prstGeom prst="rect">
            <a:avLst/>
          </a:prstGeom>
          <a:noFill/>
        </p:spPr>
        <p:txBody>
          <a:bodyPr wrap="none" rtlCol="0">
            <a:spAutoFit/>
          </a:bodyPr>
          <a:lstStyle/>
          <a:p>
            <a:r>
              <a:rPr lang="en-IN" dirty="0">
                <a:latin typeface="Georgia" panose="02040502050405020303" pitchFamily="18" charset="0"/>
              </a:rPr>
              <a:t>Drag Top Wall = </a:t>
            </a:r>
            <a:r>
              <a:rPr lang="en-IN" dirty="0">
                <a:effectLst/>
                <a:latin typeface="Georgia" panose="02040502050405020303" pitchFamily="18" charset="0"/>
              </a:rPr>
              <a:t>0.0027234054 N</a:t>
            </a:r>
          </a:p>
          <a:p>
            <a:r>
              <a:rPr lang="en-IN" dirty="0">
                <a:latin typeface="Georgia" panose="02040502050405020303" pitchFamily="18" charset="0"/>
              </a:rPr>
              <a:t>Drag Left Wall = 	</a:t>
            </a:r>
            <a:r>
              <a:rPr lang="en-IN" dirty="0">
                <a:effectLst/>
                <a:latin typeface="Georgia" panose="02040502050405020303" pitchFamily="18" charset="0"/>
              </a:rPr>
              <a:t>0.0021538442</a:t>
            </a:r>
            <a:r>
              <a:rPr lang="en-IN" dirty="0">
                <a:latin typeface="Georgia" panose="02040502050405020303" pitchFamily="18" charset="0"/>
              </a:rPr>
              <a:t> N</a:t>
            </a:r>
          </a:p>
        </p:txBody>
      </p:sp>
      <p:sp>
        <p:nvSpPr>
          <p:cNvPr id="8" name="TextBox 7">
            <a:extLst>
              <a:ext uri="{FF2B5EF4-FFF2-40B4-BE49-F238E27FC236}">
                <a16:creationId xmlns:a16="http://schemas.microsoft.com/office/drawing/2014/main" id="{0443B81B-EC96-4BFF-86D6-BD14F6B1E494}"/>
              </a:ext>
            </a:extLst>
          </p:cNvPr>
          <p:cNvSpPr txBox="1"/>
          <p:nvPr/>
        </p:nvSpPr>
        <p:spPr>
          <a:xfrm>
            <a:off x="226888" y="1842571"/>
            <a:ext cx="3805850" cy="646331"/>
          </a:xfrm>
          <a:prstGeom prst="rect">
            <a:avLst/>
          </a:prstGeom>
          <a:noFill/>
        </p:spPr>
        <p:txBody>
          <a:bodyPr wrap="none" rtlCol="0">
            <a:spAutoFit/>
          </a:bodyPr>
          <a:lstStyle/>
          <a:p>
            <a:r>
              <a:rPr lang="en-IN" dirty="0">
                <a:latin typeface="Georgia" panose="02040502050405020303" pitchFamily="18" charset="0"/>
              </a:rPr>
              <a:t>Drag Top Wall = </a:t>
            </a:r>
            <a:r>
              <a:rPr lang="en-IN" dirty="0">
                <a:effectLst/>
                <a:latin typeface="Georgia" panose="02040502050405020303" pitchFamily="18" charset="0"/>
              </a:rPr>
              <a:t>0.0021676667 N</a:t>
            </a:r>
          </a:p>
          <a:p>
            <a:r>
              <a:rPr lang="en-IN" dirty="0">
                <a:latin typeface="Georgia" panose="02040502050405020303" pitchFamily="18" charset="0"/>
              </a:rPr>
              <a:t>Drag Left Wall = 	</a:t>
            </a:r>
            <a:r>
              <a:rPr lang="en-IN" dirty="0">
                <a:effectLst/>
                <a:latin typeface="Georgia" panose="02040502050405020303" pitchFamily="18" charset="0"/>
              </a:rPr>
              <a:t>0.0021676667</a:t>
            </a:r>
            <a:r>
              <a:rPr lang="en-IN" dirty="0">
                <a:latin typeface="Georgia" panose="02040502050405020303" pitchFamily="18" charset="0"/>
              </a:rPr>
              <a:t> N</a:t>
            </a:r>
          </a:p>
        </p:txBody>
      </p:sp>
      <p:pic>
        <p:nvPicPr>
          <p:cNvPr id="10" name="Picture 9">
            <a:extLst>
              <a:ext uri="{FF2B5EF4-FFF2-40B4-BE49-F238E27FC236}">
                <a16:creationId xmlns:a16="http://schemas.microsoft.com/office/drawing/2014/main" id="{023C05FB-DF8A-4EFF-9AC6-8B6CB81F2884}"/>
              </a:ext>
            </a:extLst>
          </p:cNvPr>
          <p:cNvPicPr>
            <a:picLocks noChangeAspect="1"/>
          </p:cNvPicPr>
          <p:nvPr/>
        </p:nvPicPr>
        <p:blipFill>
          <a:blip r:embed="rId3"/>
          <a:stretch>
            <a:fillRect/>
          </a:stretch>
        </p:blipFill>
        <p:spPr>
          <a:xfrm>
            <a:off x="5152300" y="3472382"/>
            <a:ext cx="6488722" cy="2874675"/>
          </a:xfrm>
          <a:prstGeom prst="rect">
            <a:avLst/>
          </a:prstGeom>
        </p:spPr>
      </p:pic>
      <p:pic>
        <p:nvPicPr>
          <p:cNvPr id="12" name="Picture 11">
            <a:extLst>
              <a:ext uri="{FF2B5EF4-FFF2-40B4-BE49-F238E27FC236}">
                <a16:creationId xmlns:a16="http://schemas.microsoft.com/office/drawing/2014/main" id="{AA92E283-E4B5-4ACC-AFB3-97A62ED3A2DD}"/>
              </a:ext>
            </a:extLst>
          </p:cNvPr>
          <p:cNvPicPr>
            <a:picLocks noChangeAspect="1"/>
          </p:cNvPicPr>
          <p:nvPr/>
        </p:nvPicPr>
        <p:blipFill>
          <a:blip r:embed="rId4"/>
          <a:stretch>
            <a:fillRect/>
          </a:stretch>
        </p:blipFill>
        <p:spPr>
          <a:xfrm>
            <a:off x="5152300" y="271626"/>
            <a:ext cx="6488722" cy="2874675"/>
          </a:xfrm>
          <a:prstGeom prst="rect">
            <a:avLst/>
          </a:prstGeom>
        </p:spPr>
      </p:pic>
    </p:spTree>
    <p:extLst>
      <p:ext uri="{BB962C8B-B14F-4D97-AF65-F5344CB8AC3E}">
        <p14:creationId xmlns:p14="http://schemas.microsoft.com/office/powerpoint/2010/main" val="810657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E01DD-D3DD-4A7C-A0AA-00FEDC319BAC}"/>
              </a:ext>
            </a:extLst>
          </p:cNvPr>
          <p:cNvSpPr>
            <a:spLocks noGrp="1"/>
          </p:cNvSpPr>
          <p:nvPr>
            <p:ph type="title"/>
          </p:nvPr>
        </p:nvSpPr>
        <p:spPr>
          <a:xfrm>
            <a:off x="689596" y="271626"/>
            <a:ext cx="10678602" cy="880487"/>
          </a:xfrm>
        </p:spPr>
        <p:txBody>
          <a:bodyPr>
            <a:normAutofit fontScale="90000"/>
          </a:bodyPr>
          <a:lstStyle/>
          <a:p>
            <a:r>
              <a:rPr lang="en-US" dirty="0"/>
              <a:t>Results</a:t>
            </a:r>
          </a:p>
        </p:txBody>
      </p:sp>
      <p:sp>
        <p:nvSpPr>
          <p:cNvPr id="4" name="Slide Number Placeholder 3">
            <a:extLst>
              <a:ext uri="{FF2B5EF4-FFF2-40B4-BE49-F238E27FC236}">
                <a16:creationId xmlns:a16="http://schemas.microsoft.com/office/drawing/2014/main" id="{1FF5227F-21F2-427D-8B13-B916223ECD9C}"/>
              </a:ext>
            </a:extLst>
          </p:cNvPr>
          <p:cNvSpPr>
            <a:spLocks noGrp="1"/>
          </p:cNvSpPr>
          <p:nvPr>
            <p:ph type="sldNum" sz="quarter" idx="12"/>
          </p:nvPr>
        </p:nvSpPr>
        <p:spPr/>
        <p:txBody>
          <a:bodyPr/>
          <a:lstStyle/>
          <a:p>
            <a:pPr algn="ctr"/>
            <a:fld id="{D79E6812-DF0E-4B88-AFAA-EAC7168F54C0}" type="slidenum">
              <a:rPr lang="en-US" smtClean="0"/>
              <a:pPr algn="ctr"/>
              <a:t>8</a:t>
            </a:fld>
            <a:endParaRPr lang="en-US"/>
          </a:p>
        </p:txBody>
      </p:sp>
      <p:sp>
        <p:nvSpPr>
          <p:cNvPr id="9" name="Content Placeholder 2">
            <a:extLst>
              <a:ext uri="{FF2B5EF4-FFF2-40B4-BE49-F238E27FC236}">
                <a16:creationId xmlns:a16="http://schemas.microsoft.com/office/drawing/2014/main" id="{BD7AB9F1-9BF9-411F-AAF6-98671DBA0225}"/>
              </a:ext>
            </a:extLst>
          </p:cNvPr>
          <p:cNvSpPr txBox="1">
            <a:spLocks/>
          </p:cNvSpPr>
          <p:nvPr/>
        </p:nvSpPr>
        <p:spPr>
          <a:xfrm>
            <a:off x="826394" y="1147636"/>
            <a:ext cx="10677830" cy="4726013"/>
          </a:xfrm>
          <a:prstGeom prst="rect">
            <a:avLst/>
          </a:prstGeom>
        </p:spPr>
        <p:txBody>
          <a:bodyPr vert="horz" lIns="91440" tIns="45720" rIns="91440" bIns="45720" rtlCol="0" anchor="t">
            <a:normAutofit/>
          </a:bodyPr>
          <a:lst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latin typeface="Sitka Banner"/>
            </a:endParaRPr>
          </a:p>
        </p:txBody>
      </p:sp>
      <p:pic>
        <p:nvPicPr>
          <p:cNvPr id="2050" name="Picture 2">
            <a:extLst>
              <a:ext uri="{FF2B5EF4-FFF2-40B4-BE49-F238E27FC236}">
                <a16:creationId xmlns:a16="http://schemas.microsoft.com/office/drawing/2014/main" id="{A5959821-6A77-43A8-B870-ABB4BE560B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632" y="2028123"/>
            <a:ext cx="7505700" cy="3295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2051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E01DD-D3DD-4A7C-A0AA-00FEDC319BAC}"/>
              </a:ext>
            </a:extLst>
          </p:cNvPr>
          <p:cNvSpPr>
            <a:spLocks noGrp="1"/>
          </p:cNvSpPr>
          <p:nvPr>
            <p:ph type="title"/>
          </p:nvPr>
        </p:nvSpPr>
        <p:spPr>
          <a:xfrm>
            <a:off x="693262" y="758952"/>
            <a:ext cx="10678602" cy="880487"/>
          </a:xfrm>
        </p:spPr>
        <p:txBody>
          <a:bodyPr>
            <a:normAutofit fontScale="90000"/>
          </a:bodyPr>
          <a:lstStyle/>
          <a:p>
            <a:r>
              <a:rPr lang="en-US" dirty="0"/>
              <a:t>Future Work</a:t>
            </a:r>
          </a:p>
        </p:txBody>
      </p:sp>
      <p:sp>
        <p:nvSpPr>
          <p:cNvPr id="3" name="Content Placeholder 2">
            <a:extLst>
              <a:ext uri="{FF2B5EF4-FFF2-40B4-BE49-F238E27FC236}">
                <a16:creationId xmlns:a16="http://schemas.microsoft.com/office/drawing/2014/main" id="{6B926480-D88B-4F70-BC4C-316F50C91A27}"/>
              </a:ext>
            </a:extLst>
          </p:cNvPr>
          <p:cNvSpPr>
            <a:spLocks noGrp="1"/>
          </p:cNvSpPr>
          <p:nvPr>
            <p:ph idx="1"/>
          </p:nvPr>
        </p:nvSpPr>
        <p:spPr>
          <a:xfrm>
            <a:off x="687776" y="1568137"/>
            <a:ext cx="10677830" cy="4726013"/>
          </a:xfrm>
        </p:spPr>
        <p:txBody>
          <a:bodyPr vert="horz" lIns="91440" tIns="45720" rIns="91440" bIns="45720" rtlCol="0" anchor="t">
            <a:normAutofit/>
          </a:bodyPr>
          <a:lstStyle/>
          <a:p>
            <a:r>
              <a:rPr lang="en-US" sz="2400" dirty="0">
                <a:latin typeface="Sitka Banner"/>
              </a:rPr>
              <a:t>Other observations to verify</a:t>
            </a:r>
          </a:p>
          <a:p>
            <a:r>
              <a:rPr lang="en-US" sz="2400" dirty="0">
                <a:latin typeface="Sitka Banner"/>
              </a:rPr>
              <a:t>Turbulent 3-D Flat Plate simulation</a:t>
            </a:r>
          </a:p>
          <a:p>
            <a:r>
              <a:rPr lang="en-US" sz="2400" dirty="0">
                <a:latin typeface="Sitka Banner"/>
              </a:rPr>
              <a:t>Hydrofoil Simulation in 2D </a:t>
            </a:r>
          </a:p>
          <a:p>
            <a:endParaRPr lang="en-US" sz="2200" dirty="0">
              <a:latin typeface="Sitka Banner"/>
            </a:endParaRPr>
          </a:p>
          <a:p>
            <a:endParaRPr lang="en-US" sz="2400" dirty="0">
              <a:latin typeface="Sitka Banner"/>
            </a:endParaRPr>
          </a:p>
          <a:p>
            <a:endParaRPr lang="en-US" sz="2400" dirty="0">
              <a:latin typeface="Sitka Banner"/>
            </a:endParaRPr>
          </a:p>
          <a:p>
            <a:endParaRPr lang="en-US" dirty="0"/>
          </a:p>
        </p:txBody>
      </p:sp>
      <p:sp>
        <p:nvSpPr>
          <p:cNvPr id="4" name="Slide Number Placeholder 3">
            <a:extLst>
              <a:ext uri="{FF2B5EF4-FFF2-40B4-BE49-F238E27FC236}">
                <a16:creationId xmlns:a16="http://schemas.microsoft.com/office/drawing/2014/main" id="{B7C8E213-F39A-454F-9456-D1D042727E29}"/>
              </a:ext>
            </a:extLst>
          </p:cNvPr>
          <p:cNvSpPr>
            <a:spLocks noGrp="1"/>
          </p:cNvSpPr>
          <p:nvPr>
            <p:ph type="sldNum" sz="quarter" idx="12"/>
          </p:nvPr>
        </p:nvSpPr>
        <p:spPr/>
        <p:txBody>
          <a:bodyPr/>
          <a:lstStyle/>
          <a:p>
            <a:r>
              <a:rPr lang="en-US" dirty="0"/>
              <a:t>9</a:t>
            </a:r>
          </a:p>
        </p:txBody>
      </p:sp>
    </p:spTree>
    <p:extLst>
      <p:ext uri="{BB962C8B-B14F-4D97-AF65-F5344CB8AC3E}">
        <p14:creationId xmlns:p14="http://schemas.microsoft.com/office/powerpoint/2010/main" val="3139607172"/>
      </p:ext>
    </p:extLst>
  </p:cSld>
  <p:clrMapOvr>
    <a:masterClrMapping/>
  </p:clrMapOvr>
</p:sld>
</file>

<file path=ppt/theme/theme1.xml><?xml version="1.0" encoding="utf-8"?>
<a:theme xmlns:a="http://schemas.openxmlformats.org/drawingml/2006/main" name="HeadlinesVTI">
  <a:themeElements>
    <a:clrScheme name="AnalogousFromDarkSeedLeftStep">
      <a:dk1>
        <a:srgbClr val="000000"/>
      </a:dk1>
      <a:lt1>
        <a:srgbClr val="FFFFFF"/>
      </a:lt1>
      <a:dk2>
        <a:srgbClr val="1D2334"/>
      </a:dk2>
      <a:lt2>
        <a:srgbClr val="E2E8E2"/>
      </a:lt2>
      <a:accent1>
        <a:srgbClr val="E729E7"/>
      </a:accent1>
      <a:accent2>
        <a:srgbClr val="8617D5"/>
      </a:accent2>
      <a:accent3>
        <a:srgbClr val="4929E7"/>
      </a:accent3>
      <a:accent4>
        <a:srgbClr val="1747D5"/>
      </a:accent4>
      <a:accent5>
        <a:srgbClr val="29A8E7"/>
      </a:accent5>
      <a:accent6>
        <a:srgbClr val="14B7A9"/>
      </a:accent6>
      <a:hlink>
        <a:srgbClr val="3F7FBF"/>
      </a:hlink>
      <a:folHlink>
        <a:srgbClr val="7F7F7F"/>
      </a:folHlink>
    </a:clrScheme>
    <a:fontScheme name="Custom 211">
      <a:majorFont>
        <a:latin typeface="Sitka Banner"/>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8000"/>
            <a:satMod val="170000"/>
          </a:schemeClr>
        </a:solidFill>
        <a:gradFill rotWithShape="1">
          <a:gsLst>
            <a:gs pos="0">
              <a:schemeClr val="phClr">
                <a:tint val="93000"/>
                <a:satMod val="16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VTI" id="{66EB4A02-0C0F-47F1-9F48-4E6882B9F967}" vid="{F3552358-4452-4FDA-9568-4F5DA32F7A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1A0A3487C8ED84282C394CD09FB4F5D" ma:contentTypeVersion="2" ma:contentTypeDescription="Create a new document." ma:contentTypeScope="" ma:versionID="dddb65c89bb042a7614ff1d8ab0a5017">
  <xsd:schema xmlns:xsd="http://www.w3.org/2001/XMLSchema" xmlns:xs="http://www.w3.org/2001/XMLSchema" xmlns:p="http://schemas.microsoft.com/office/2006/metadata/properties" xmlns:ns2="14c16513-14b7-4ec6-b1f1-ad078ebf7389" targetNamespace="http://schemas.microsoft.com/office/2006/metadata/properties" ma:root="true" ma:fieldsID="f1630714881eed3ce99e80e1320d63c9" ns2:_="">
    <xsd:import namespace="14c16513-14b7-4ec6-b1f1-ad078ebf7389"/>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c16513-14b7-4ec6-b1f1-ad078ebf73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A765724-8C43-4A2B-A6A8-57AB1199193F}">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712F305-D0B7-4339-B401-239F95C83C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4c16513-14b7-4ec6-b1f1-ad078ebf73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92D42B3-E758-4860-999A-5BD24F4A142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879</Words>
  <Application>Microsoft Office PowerPoint</Application>
  <PresentationFormat>Widescreen</PresentationFormat>
  <Paragraphs>84</Paragraphs>
  <Slides>10</Slides>
  <Notes>8</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Avenir Next LT Pro</vt:lpstr>
      <vt:lpstr>Calibri</vt:lpstr>
      <vt:lpstr>Cambria Math</vt:lpstr>
      <vt:lpstr>Georgia</vt:lpstr>
      <vt:lpstr>Sitka Banner</vt:lpstr>
      <vt:lpstr>HeadlinesVTI</vt:lpstr>
      <vt:lpstr>MHD Drag Reduction in Turbulent Flows of Poorly Conducting Fluid</vt:lpstr>
      <vt:lpstr>Motivation and Introduction</vt:lpstr>
      <vt:lpstr>Literature Review of Previous Work</vt:lpstr>
      <vt:lpstr>Problem Statement with Objectives</vt:lpstr>
      <vt:lpstr>Problem Statement with Objectives</vt:lpstr>
      <vt:lpstr>Mesh &amp; Mesh Metrics</vt:lpstr>
      <vt:lpstr>Results</vt:lpstr>
      <vt:lpstr>Results</vt:lpstr>
      <vt:lpstr>Future Work</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VISHNU SANKAR</cp:lastModifiedBy>
  <cp:revision>370</cp:revision>
  <dcterms:created xsi:type="dcterms:W3CDTF">2021-10-03T08:09:05Z</dcterms:created>
  <dcterms:modified xsi:type="dcterms:W3CDTF">2021-10-08T12:03:22Z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0x010100D1A0A3487C8ED84282C394CD09FB4F5D</vt:lpwstr>
  </property>
</Properties>
</file>